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notesMasterIdLst>
    <p:notesMasterId r:id="rId16"/>
  </p:notesMasterIdLst>
  <p:handoutMasterIdLst>
    <p:handoutMasterId r:id="rId17"/>
  </p:handoutMasterIdLst>
  <p:sldIdLst>
    <p:sldId id="529" r:id="rId2"/>
    <p:sldId id="531" r:id="rId3"/>
    <p:sldId id="515" r:id="rId4"/>
    <p:sldId id="517" r:id="rId5"/>
    <p:sldId id="528" r:id="rId6"/>
    <p:sldId id="518" r:id="rId7"/>
    <p:sldId id="519" r:id="rId8"/>
    <p:sldId id="520" r:id="rId9"/>
    <p:sldId id="521" r:id="rId10"/>
    <p:sldId id="523" r:id="rId11"/>
    <p:sldId id="522" r:id="rId12"/>
    <p:sldId id="527" r:id="rId13"/>
    <p:sldId id="530" r:id="rId14"/>
    <p:sldId id="524" r:id="rId15"/>
  </p:sldIdLst>
  <p:sldSz cx="9144000" cy="5143500" type="screen16x9"/>
  <p:notesSz cx="6858000" cy="9144000"/>
  <p:defaultTextStyle>
    <a:defPPr>
      <a:defRPr lang="en-US"/>
    </a:defPPr>
    <a:lvl1pPr marL="0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1pPr>
    <a:lvl2pPr marL="348402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2pPr>
    <a:lvl3pPr marL="696806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3pPr>
    <a:lvl4pPr marL="1045208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4pPr>
    <a:lvl5pPr marL="1393611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5pPr>
    <a:lvl6pPr marL="1742014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6pPr>
    <a:lvl7pPr marL="2090417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7pPr>
    <a:lvl8pPr marL="2438818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8pPr>
    <a:lvl9pPr marL="2787221" algn="l" defTabSz="696806" rtl="0" eaLnBrk="1" latinLnBrk="0" hangingPunct="1">
      <a:defRPr sz="13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B833"/>
    <a:srgbClr val="1A1A1A"/>
    <a:srgbClr val="000000"/>
    <a:srgbClr val="EAE9EB"/>
    <a:srgbClr val="E6E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6" autoAdjust="0"/>
    <p:restoredTop sz="96400" autoAdjust="0"/>
  </p:normalViewPr>
  <p:slideViewPr>
    <p:cSldViewPr snapToObjects="1" showGuides="1">
      <p:cViewPr varScale="1">
        <p:scale>
          <a:sx n="90" d="100"/>
          <a:sy n="90" d="100"/>
        </p:scale>
        <p:origin x="53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91" d="100"/>
          <a:sy n="91" d="100"/>
        </p:scale>
        <p:origin x="35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4A4BB-AE2E-754B-BB10-9FCF23C76BF7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9D527-B2F8-6044-AC71-684087D6F80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0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84E60-267E-4A48-BBD9-FC067C3C41FA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1A2D1-3CE5-3E49-B561-D98940B9A4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23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1pPr>
    <a:lvl2pPr marL="348402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2pPr>
    <a:lvl3pPr marL="696806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3pPr>
    <a:lvl4pPr marL="1045208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4pPr>
    <a:lvl5pPr marL="1393611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5pPr>
    <a:lvl6pPr marL="1742014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6pPr>
    <a:lvl7pPr marL="2090417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7pPr>
    <a:lvl8pPr marL="2438818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8pPr>
    <a:lvl9pPr marL="2787221" algn="l" defTabSz="696806" rtl="0" eaLnBrk="1" latinLnBrk="0" hangingPunct="1">
      <a:defRPr sz="91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15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97155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121393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885950"/>
            <a:ext cx="8229600" cy="2180084"/>
          </a:xfrm>
          <a:prstGeom prst="rect">
            <a:avLst/>
          </a:prstGeom>
          <a:noFill/>
        </p:spPr>
        <p:txBody>
          <a:bodyPr vert="horz" wrap="square" lIns="0" tIns="0" rIns="0" bIns="0" numCol="3" spcCol="18288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ante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non,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non dolor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cursus magna, at </a:t>
            </a:r>
            <a:r>
              <a:rPr lang="en-US" dirty="0" err="1"/>
              <a:t>volutpat</a:t>
            </a:r>
            <a:r>
              <a:rPr lang="en-US" dirty="0"/>
              <a:t> ante.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ante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porta </a:t>
            </a:r>
            <a:r>
              <a:rPr lang="en-US" dirty="0" err="1"/>
              <a:t>sed</a:t>
            </a:r>
            <a:r>
              <a:rPr lang="en-US" dirty="0"/>
              <a:t> ipsum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porta </a:t>
            </a:r>
            <a:r>
              <a:rPr lang="en-US" dirty="0" err="1"/>
              <a:t>tincidunt</a:t>
            </a:r>
            <a:r>
              <a:rPr lang="en-US" dirty="0"/>
              <a:t>. Nam et mi magna.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quam,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vitae, </a:t>
            </a:r>
            <a:r>
              <a:rPr lang="en-US" dirty="0" err="1"/>
              <a:t>scelerisque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quam. </a:t>
            </a:r>
          </a:p>
          <a:p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 Nam nisi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maximus id, maximus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Integer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ex </a:t>
            </a:r>
            <a:r>
              <a:rPr lang="en-US" dirty="0" err="1"/>
              <a:t>vestibulum</a:t>
            </a:r>
            <a:r>
              <a:rPr lang="en-US" dirty="0"/>
              <a:t>.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  <a:p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,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ac, </a:t>
            </a:r>
          </a:p>
        </p:txBody>
      </p:sp>
    </p:spTree>
    <p:extLst>
      <p:ext uri="{BB962C8B-B14F-4D97-AF65-F5344CB8AC3E}">
        <p14:creationId xmlns:p14="http://schemas.microsoft.com/office/powerpoint/2010/main" val="7250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5029689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4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+ text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2594798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9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+ text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394279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970005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1885950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5029689" y="2581746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simple title + text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7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simple title + text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394279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970005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1885950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77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lated 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394279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970005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1885950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54" y="409691"/>
            <a:ext cx="2151692" cy="4295659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1676400" y="1123950"/>
            <a:ext cx="1627632" cy="2819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8" y="409690"/>
            <a:ext cx="2148360" cy="4507125"/>
          </a:xfrm>
          <a:prstGeom prst="rect">
            <a:avLst/>
          </a:prstGeom>
        </p:spPr>
      </p:pic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5867400" y="1066790"/>
            <a:ext cx="1655064" cy="29260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68" y="514349"/>
            <a:ext cx="2374645" cy="3972747"/>
          </a:xfrm>
          <a:prstGeom prst="rect">
            <a:avLst/>
          </a:prstGeom>
        </p:spPr>
      </p:pic>
      <p:sp>
        <p:nvSpPr>
          <p:cNvPr id="9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5000" y="1428750"/>
            <a:ext cx="1764552" cy="2143944"/>
          </a:xfrm>
          <a:prstGeom prst="roundRect">
            <a:avLst/>
          </a:prstGeom>
        </p:spPr>
      </p:sp>
    </p:spTree>
    <p:extLst>
      <p:ext uri="{BB962C8B-B14F-4D97-AF65-F5344CB8AC3E}">
        <p14:creationId xmlns:p14="http://schemas.microsoft.com/office/powerpoint/2010/main" val="32308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886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in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62800" y="4552950"/>
            <a:ext cx="1752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019800" y="4705350"/>
            <a:ext cx="1752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4"/>
          <a:stretch/>
        </p:blipFill>
        <p:spPr>
          <a:xfrm>
            <a:off x="4766701" y="508001"/>
            <a:ext cx="4426470" cy="4635499"/>
          </a:xfrm>
          <a:prstGeom prst="rect">
            <a:avLst/>
          </a:prstGeom>
        </p:spPr>
      </p:pic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5334000" y="983055"/>
            <a:ext cx="1463040" cy="25877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8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 in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162800" y="4552950"/>
            <a:ext cx="1752600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019800" y="4705350"/>
            <a:ext cx="17526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21" y="474946"/>
            <a:ext cx="4212073" cy="4668554"/>
          </a:xfrm>
          <a:prstGeom prst="rect">
            <a:avLst/>
          </a:prstGeom>
        </p:spPr>
      </p:pic>
      <p:sp>
        <p:nvSpPr>
          <p:cNvPr id="9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5486400" y="895350"/>
            <a:ext cx="1776809" cy="3175665"/>
          </a:xfrm>
          <a:custGeom>
            <a:avLst/>
            <a:gdLst>
              <a:gd name="connsiteX0" fmla="*/ 0 w 1944061"/>
              <a:gd name="connsiteY0" fmla="*/ 0 h 3401786"/>
              <a:gd name="connsiteX1" fmla="*/ 1944061 w 1944061"/>
              <a:gd name="connsiteY1" fmla="*/ 0 h 3401786"/>
              <a:gd name="connsiteX2" fmla="*/ 1944061 w 1944061"/>
              <a:gd name="connsiteY2" fmla="*/ 3401786 h 3401786"/>
              <a:gd name="connsiteX3" fmla="*/ 0 w 1944061"/>
              <a:gd name="connsiteY3" fmla="*/ 3401786 h 3401786"/>
              <a:gd name="connsiteX4" fmla="*/ 0 w 1944061"/>
              <a:gd name="connsiteY4" fmla="*/ 2493560 h 3401786"/>
              <a:gd name="connsiteX5" fmla="*/ 17768 w 1944061"/>
              <a:gd name="connsiteY5" fmla="*/ 2455763 h 3401786"/>
              <a:gd name="connsiteX6" fmla="*/ 35193 w 1944061"/>
              <a:gd name="connsiteY6" fmla="*/ 2356104 h 3401786"/>
              <a:gd name="connsiteX7" fmla="*/ 17768 w 1944061"/>
              <a:gd name="connsiteY7" fmla="*/ 2256445 h 3401786"/>
              <a:gd name="connsiteX8" fmla="*/ 0 w 1944061"/>
              <a:gd name="connsiteY8" fmla="*/ 2218649 h 340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061" h="3401786">
                <a:moveTo>
                  <a:pt x="0" y="0"/>
                </a:moveTo>
                <a:lnTo>
                  <a:pt x="1944061" y="0"/>
                </a:lnTo>
                <a:lnTo>
                  <a:pt x="1944061" y="3401786"/>
                </a:lnTo>
                <a:lnTo>
                  <a:pt x="0" y="3401786"/>
                </a:lnTo>
                <a:lnTo>
                  <a:pt x="0" y="2493560"/>
                </a:lnTo>
                <a:lnTo>
                  <a:pt x="17768" y="2455763"/>
                </a:lnTo>
                <a:cubicBezTo>
                  <a:pt x="28988" y="2425132"/>
                  <a:pt x="35193" y="2391455"/>
                  <a:pt x="35193" y="2356104"/>
                </a:cubicBezTo>
                <a:cubicBezTo>
                  <a:pt x="35193" y="2320753"/>
                  <a:pt x="28988" y="2287076"/>
                  <a:pt x="17768" y="2256445"/>
                </a:cubicBezTo>
                <a:lnTo>
                  <a:pt x="0" y="221864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29867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394279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970005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1885950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6" y="1017053"/>
            <a:ext cx="3880714" cy="3383497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632044" y="1200150"/>
            <a:ext cx="3538728" cy="2020824"/>
          </a:xfrm>
          <a:prstGeom prst="rect">
            <a:avLst/>
          </a:prstGeom>
          <a:ln w="12700">
            <a:solidFill>
              <a:srgbClr val="1A1A1A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" y="590550"/>
            <a:ext cx="4863600" cy="4340332"/>
          </a:xfrm>
          <a:prstGeom prst="rect">
            <a:avLst/>
          </a:prstGeom>
        </p:spPr>
      </p:pic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394279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970005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1885950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1" y="1087364"/>
            <a:ext cx="4123944" cy="33009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1644900" y="835575"/>
            <a:ext cx="1752600" cy="19412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407331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83057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1899002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334000" y="575734"/>
            <a:ext cx="2953280" cy="3842312"/>
            <a:chOff x="14427200" y="12090400"/>
            <a:chExt cx="15590475" cy="20283713"/>
          </a:xfrm>
        </p:grpSpPr>
        <p:sp>
          <p:nvSpPr>
            <p:cNvPr id="9" name="Shape 6"/>
            <p:cNvSpPr/>
            <p:nvPr/>
          </p:nvSpPr>
          <p:spPr>
            <a:xfrm>
              <a:off x="14427200" y="12090400"/>
              <a:ext cx="15590475" cy="20283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37" y="19571"/>
                  </a:moveTo>
                  <a:lnTo>
                    <a:pt x="2263" y="19571"/>
                  </a:lnTo>
                  <a:lnTo>
                    <a:pt x="2263" y="2006"/>
                  </a:lnTo>
                  <a:lnTo>
                    <a:pt x="19337" y="2006"/>
                  </a:lnTo>
                  <a:cubicBezTo>
                    <a:pt x="19337" y="2006"/>
                    <a:pt x="19337" y="19571"/>
                    <a:pt x="19337" y="19571"/>
                  </a:cubicBezTo>
                  <a:close/>
                  <a:moveTo>
                    <a:pt x="20539" y="0"/>
                  </a:moveTo>
                  <a:lnTo>
                    <a:pt x="1061" y="0"/>
                  </a:lnTo>
                  <a:cubicBezTo>
                    <a:pt x="476" y="0"/>
                    <a:pt x="0" y="366"/>
                    <a:pt x="0" y="815"/>
                  </a:cubicBezTo>
                  <a:lnTo>
                    <a:pt x="0" y="20785"/>
                  </a:lnTo>
                  <a:cubicBezTo>
                    <a:pt x="0" y="21234"/>
                    <a:pt x="476" y="21600"/>
                    <a:pt x="1061" y="21600"/>
                  </a:cubicBezTo>
                  <a:lnTo>
                    <a:pt x="20539" y="21600"/>
                  </a:lnTo>
                  <a:cubicBezTo>
                    <a:pt x="21124" y="21600"/>
                    <a:pt x="21600" y="21234"/>
                    <a:pt x="21600" y="20785"/>
                  </a:cubicBezTo>
                  <a:lnTo>
                    <a:pt x="21600" y="815"/>
                  </a:lnTo>
                  <a:cubicBezTo>
                    <a:pt x="21600" y="366"/>
                    <a:pt x="21124" y="0"/>
                    <a:pt x="20539" y="0"/>
                  </a:cubicBezTo>
                  <a:close/>
                </a:path>
              </a:pathLst>
            </a:custGeom>
            <a:solidFill>
              <a:srgbClr val="E4E4E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7"/>
            <p:cNvSpPr/>
            <p:nvPr/>
          </p:nvSpPr>
          <p:spPr>
            <a:xfrm>
              <a:off x="14478000" y="12141200"/>
              <a:ext cx="15480431" cy="2017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" y="19678"/>
                  </a:moveTo>
                  <a:lnTo>
                    <a:pt x="19474" y="19678"/>
                  </a:lnTo>
                  <a:lnTo>
                    <a:pt x="19474" y="1900"/>
                  </a:lnTo>
                  <a:lnTo>
                    <a:pt x="2126" y="1900"/>
                  </a:lnTo>
                  <a:cubicBezTo>
                    <a:pt x="2126" y="1900"/>
                    <a:pt x="2126" y="19678"/>
                    <a:pt x="2126" y="19678"/>
                  </a:cubicBezTo>
                  <a:close/>
                  <a:moveTo>
                    <a:pt x="991" y="21600"/>
                  </a:moveTo>
                  <a:cubicBezTo>
                    <a:pt x="445" y="21600"/>
                    <a:pt x="0" y="21259"/>
                    <a:pt x="0" y="20839"/>
                  </a:cubicBezTo>
                  <a:lnTo>
                    <a:pt x="0" y="761"/>
                  </a:lnTo>
                  <a:cubicBezTo>
                    <a:pt x="0" y="341"/>
                    <a:pt x="445" y="0"/>
                    <a:pt x="991" y="0"/>
                  </a:cubicBezTo>
                  <a:lnTo>
                    <a:pt x="20609" y="0"/>
                  </a:lnTo>
                  <a:cubicBezTo>
                    <a:pt x="21155" y="0"/>
                    <a:pt x="21600" y="341"/>
                    <a:pt x="21600" y="761"/>
                  </a:cubicBezTo>
                  <a:lnTo>
                    <a:pt x="21600" y="20839"/>
                  </a:lnTo>
                  <a:cubicBezTo>
                    <a:pt x="21600" y="21259"/>
                    <a:pt x="21155" y="21600"/>
                    <a:pt x="20609" y="21600"/>
                  </a:cubicBezTo>
                  <a:cubicBezTo>
                    <a:pt x="20609" y="21600"/>
                    <a:pt x="991" y="21600"/>
                    <a:pt x="991" y="21600"/>
                  </a:cubicBezTo>
                  <a:close/>
                </a:path>
              </a:pathLst>
            </a:custGeom>
            <a:solidFill>
              <a:srgbClr val="FDFD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8"/>
            <p:cNvSpPr/>
            <p:nvPr/>
          </p:nvSpPr>
          <p:spPr>
            <a:xfrm>
              <a:off x="14528800" y="12192000"/>
              <a:ext cx="15384020" cy="2007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51" y="19661"/>
                  </a:moveTo>
                  <a:lnTo>
                    <a:pt x="2149" y="19661"/>
                  </a:lnTo>
                  <a:lnTo>
                    <a:pt x="2149" y="1916"/>
                  </a:lnTo>
                  <a:lnTo>
                    <a:pt x="19451" y="1916"/>
                  </a:lnTo>
                  <a:cubicBezTo>
                    <a:pt x="19451" y="1916"/>
                    <a:pt x="19451" y="19661"/>
                    <a:pt x="19451" y="19661"/>
                  </a:cubicBezTo>
                  <a:close/>
                  <a:moveTo>
                    <a:pt x="20670" y="0"/>
                  </a:moveTo>
                  <a:lnTo>
                    <a:pt x="930" y="0"/>
                  </a:lnTo>
                  <a:cubicBezTo>
                    <a:pt x="419" y="0"/>
                    <a:pt x="0" y="321"/>
                    <a:pt x="0" y="712"/>
                  </a:cubicBezTo>
                  <a:lnTo>
                    <a:pt x="0" y="20888"/>
                  </a:lnTo>
                  <a:cubicBezTo>
                    <a:pt x="0" y="21279"/>
                    <a:pt x="419" y="21600"/>
                    <a:pt x="930" y="21600"/>
                  </a:cubicBezTo>
                  <a:lnTo>
                    <a:pt x="20670" y="21600"/>
                  </a:lnTo>
                  <a:cubicBezTo>
                    <a:pt x="21182" y="21600"/>
                    <a:pt x="21600" y="21279"/>
                    <a:pt x="21600" y="20888"/>
                  </a:cubicBezTo>
                  <a:lnTo>
                    <a:pt x="21600" y="712"/>
                  </a:lnTo>
                  <a:cubicBezTo>
                    <a:pt x="21600" y="321"/>
                    <a:pt x="21182" y="0"/>
                    <a:pt x="20670" y="0"/>
                  </a:cubicBezTo>
                  <a:close/>
                </a:path>
              </a:pathLst>
            </a:custGeom>
            <a:gradFill>
              <a:gsLst>
                <a:gs pos="85000">
                  <a:srgbClr val="FEFEFE"/>
                </a:gs>
                <a:gs pos="0">
                  <a:schemeClr val="bg2">
                    <a:lumMod val="40000"/>
                    <a:lumOff val="60000"/>
                  </a:schemeClr>
                </a:gs>
                <a:gs pos="38000">
                  <a:srgbClr val="F0F2F5"/>
                </a:gs>
              </a:gsLst>
              <a:lin ang="18000000" scaled="0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9"/>
            <p:cNvSpPr/>
            <p:nvPr/>
          </p:nvSpPr>
          <p:spPr>
            <a:xfrm>
              <a:off x="14516100" y="12179300"/>
              <a:ext cx="15411091" cy="20104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7" y="29"/>
                  </a:moveTo>
                  <a:cubicBezTo>
                    <a:pt x="446" y="29"/>
                    <a:pt x="38" y="342"/>
                    <a:pt x="38" y="726"/>
                  </a:cubicBezTo>
                  <a:lnTo>
                    <a:pt x="38" y="20874"/>
                  </a:lnTo>
                  <a:cubicBezTo>
                    <a:pt x="38" y="21258"/>
                    <a:pt x="446" y="21571"/>
                    <a:pt x="947" y="21571"/>
                  </a:cubicBezTo>
                  <a:lnTo>
                    <a:pt x="20653" y="21571"/>
                  </a:lnTo>
                  <a:cubicBezTo>
                    <a:pt x="21154" y="21571"/>
                    <a:pt x="21562" y="21258"/>
                    <a:pt x="21562" y="20874"/>
                  </a:cubicBezTo>
                  <a:lnTo>
                    <a:pt x="21562" y="726"/>
                  </a:lnTo>
                  <a:cubicBezTo>
                    <a:pt x="21562" y="342"/>
                    <a:pt x="21154" y="29"/>
                    <a:pt x="20653" y="29"/>
                  </a:cubicBezTo>
                  <a:cubicBezTo>
                    <a:pt x="20653" y="29"/>
                    <a:pt x="947" y="29"/>
                    <a:pt x="947" y="29"/>
                  </a:cubicBezTo>
                  <a:close/>
                  <a:moveTo>
                    <a:pt x="20653" y="21600"/>
                  </a:moveTo>
                  <a:lnTo>
                    <a:pt x="947" y="21600"/>
                  </a:lnTo>
                  <a:cubicBezTo>
                    <a:pt x="425" y="21600"/>
                    <a:pt x="0" y="21274"/>
                    <a:pt x="0" y="20874"/>
                  </a:cubicBezTo>
                  <a:lnTo>
                    <a:pt x="0" y="726"/>
                  </a:lnTo>
                  <a:cubicBezTo>
                    <a:pt x="0" y="326"/>
                    <a:pt x="425" y="0"/>
                    <a:pt x="947" y="0"/>
                  </a:cubicBezTo>
                  <a:lnTo>
                    <a:pt x="20653" y="0"/>
                  </a:lnTo>
                  <a:cubicBezTo>
                    <a:pt x="21175" y="0"/>
                    <a:pt x="21600" y="326"/>
                    <a:pt x="21600" y="726"/>
                  </a:cubicBezTo>
                  <a:lnTo>
                    <a:pt x="21600" y="20874"/>
                  </a:lnTo>
                  <a:cubicBezTo>
                    <a:pt x="21600" y="21274"/>
                    <a:pt x="21175" y="21600"/>
                    <a:pt x="20653" y="21600"/>
                  </a:cubicBezTo>
                  <a:close/>
                </a:path>
              </a:pathLst>
            </a:custGeom>
            <a:solidFill>
              <a:srgbClr val="B5B5B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Shape 10"/>
            <p:cNvSpPr/>
            <p:nvPr/>
          </p:nvSpPr>
          <p:spPr>
            <a:xfrm>
              <a:off x="17602200" y="12090400"/>
              <a:ext cx="9555755" cy="8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B9B9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Shape 11"/>
            <p:cNvSpPr/>
            <p:nvPr/>
          </p:nvSpPr>
          <p:spPr>
            <a:xfrm>
              <a:off x="16065500" y="13970000"/>
              <a:ext cx="12323458" cy="403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/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Shape 12"/>
            <p:cNvSpPr/>
            <p:nvPr/>
          </p:nvSpPr>
          <p:spPr>
            <a:xfrm>
              <a:off x="20485100" y="12192000"/>
              <a:ext cx="9430388" cy="14369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995"/>
                  </a:lnTo>
                  <a:cubicBezTo>
                    <a:pt x="21600" y="448"/>
                    <a:pt x="20917" y="0"/>
                    <a:pt x="20083" y="0"/>
                  </a:cubicBezTo>
                  <a:lnTo>
                    <a:pt x="0" y="0"/>
                  </a:lnTo>
                  <a:cubicBezTo>
                    <a:pt x="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FDFDFF">
                <a:alpha val="31000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6254428" y="14061787"/>
              <a:ext cx="11950874" cy="215371"/>
            </a:xfrm>
            <a:custGeom>
              <a:avLst/>
              <a:gdLst>
                <a:gd name="connsiteX0" fmla="*/ 0 w 11950874"/>
                <a:gd name="connsiteY0" fmla="*/ 122970 h 215371"/>
                <a:gd name="connsiteX1" fmla="*/ 42687 w 11950874"/>
                <a:gd name="connsiteY1" fmla="*/ 122970 h 215371"/>
                <a:gd name="connsiteX2" fmla="*/ 42687 w 11950874"/>
                <a:gd name="connsiteY2" fmla="*/ 215370 h 215371"/>
                <a:gd name="connsiteX3" fmla="*/ 0 w 11950874"/>
                <a:gd name="connsiteY3" fmla="*/ 215370 h 215371"/>
                <a:gd name="connsiteX4" fmla="*/ 11901472 w 11950874"/>
                <a:gd name="connsiteY4" fmla="*/ 98713 h 215371"/>
                <a:gd name="connsiteX5" fmla="*/ 11901472 w 11950874"/>
                <a:gd name="connsiteY5" fmla="*/ 144861 h 215371"/>
                <a:gd name="connsiteX6" fmla="*/ 11924532 w 11950874"/>
                <a:gd name="connsiteY6" fmla="*/ 144861 h 215371"/>
                <a:gd name="connsiteX7" fmla="*/ 11924532 w 11950874"/>
                <a:gd name="connsiteY7" fmla="*/ 98713 h 215371"/>
                <a:gd name="connsiteX8" fmla="*/ 167288 w 11950874"/>
                <a:gd name="connsiteY8" fmla="*/ 75541 h 215371"/>
                <a:gd name="connsiteX9" fmla="*/ 212884 w 11950874"/>
                <a:gd name="connsiteY9" fmla="*/ 75541 h 215371"/>
                <a:gd name="connsiteX10" fmla="*/ 212884 w 11950874"/>
                <a:gd name="connsiteY10" fmla="*/ 215370 h 215371"/>
                <a:gd name="connsiteX11" fmla="*/ 167288 w 11950874"/>
                <a:gd name="connsiteY11" fmla="*/ 215370 h 215371"/>
                <a:gd name="connsiteX12" fmla="*/ 85099 w 11950874"/>
                <a:gd name="connsiteY12" fmla="*/ 75541 h 215371"/>
                <a:gd name="connsiteX13" fmla="*/ 124876 w 11950874"/>
                <a:gd name="connsiteY13" fmla="*/ 75541 h 215371"/>
                <a:gd name="connsiteX14" fmla="*/ 124876 w 11950874"/>
                <a:gd name="connsiteY14" fmla="*/ 215371 h 215371"/>
                <a:gd name="connsiteX15" fmla="*/ 85099 w 11950874"/>
                <a:gd name="connsiteY15" fmla="*/ 215371 h 215371"/>
                <a:gd name="connsiteX16" fmla="*/ 11582912 w 11950874"/>
                <a:gd name="connsiteY16" fmla="*/ 47913 h 215371"/>
                <a:gd name="connsiteX17" fmla="*/ 11571272 w 11950874"/>
                <a:gd name="connsiteY17" fmla="*/ 59456 h 215371"/>
                <a:gd name="connsiteX18" fmla="*/ 11571272 w 11950874"/>
                <a:gd name="connsiteY18" fmla="*/ 174845 h 215371"/>
                <a:gd name="connsiteX19" fmla="*/ 11582912 w 11950874"/>
                <a:gd name="connsiteY19" fmla="*/ 186356 h 215371"/>
                <a:gd name="connsiteX20" fmla="*/ 11859876 w 11950874"/>
                <a:gd name="connsiteY20" fmla="*/ 186356 h 215371"/>
                <a:gd name="connsiteX21" fmla="*/ 11871308 w 11950874"/>
                <a:gd name="connsiteY21" fmla="*/ 174845 h 215371"/>
                <a:gd name="connsiteX22" fmla="*/ 11871308 w 11950874"/>
                <a:gd name="connsiteY22" fmla="*/ 59456 h 215371"/>
                <a:gd name="connsiteX23" fmla="*/ 11859876 w 11950874"/>
                <a:gd name="connsiteY23" fmla="*/ 47913 h 215371"/>
                <a:gd name="connsiteX24" fmla="*/ 255296 w 11950874"/>
                <a:gd name="connsiteY24" fmla="*/ 41048 h 215371"/>
                <a:gd name="connsiteX25" fmla="*/ 295073 w 11950874"/>
                <a:gd name="connsiteY25" fmla="*/ 41048 h 215371"/>
                <a:gd name="connsiteX26" fmla="*/ 295073 w 11950874"/>
                <a:gd name="connsiteY26" fmla="*/ 215371 h 215371"/>
                <a:gd name="connsiteX27" fmla="*/ 255296 w 11950874"/>
                <a:gd name="connsiteY27" fmla="*/ 215371 h 215371"/>
                <a:gd name="connsiteX28" fmla="*/ 11593170 w 11950874"/>
                <a:gd name="connsiteY28" fmla="*/ 22513 h 215371"/>
                <a:gd name="connsiteX29" fmla="*/ 11870162 w 11950874"/>
                <a:gd name="connsiteY29" fmla="*/ 22513 h 215371"/>
                <a:gd name="connsiteX30" fmla="*/ 11904760 w 11950874"/>
                <a:gd name="connsiteY30" fmla="*/ 57146 h 215371"/>
                <a:gd name="connsiteX31" fmla="*/ 11904760 w 11950874"/>
                <a:gd name="connsiteY31" fmla="*/ 68634 h 215371"/>
                <a:gd name="connsiteX32" fmla="*/ 11950874 w 11950874"/>
                <a:gd name="connsiteY32" fmla="*/ 68634 h 215371"/>
                <a:gd name="connsiteX33" fmla="*/ 11950874 w 11950874"/>
                <a:gd name="connsiteY33" fmla="*/ 160952 h 215371"/>
                <a:gd name="connsiteX34" fmla="*/ 11904760 w 11950874"/>
                <a:gd name="connsiteY34" fmla="*/ 160952 h 215371"/>
                <a:gd name="connsiteX35" fmla="*/ 11904760 w 11950874"/>
                <a:gd name="connsiteY35" fmla="*/ 172534 h 215371"/>
                <a:gd name="connsiteX36" fmla="*/ 11870162 w 11950874"/>
                <a:gd name="connsiteY36" fmla="*/ 207133 h 215371"/>
                <a:gd name="connsiteX37" fmla="*/ 11593170 w 11950874"/>
                <a:gd name="connsiteY37" fmla="*/ 207133 h 215371"/>
                <a:gd name="connsiteX38" fmla="*/ 11558572 w 11950874"/>
                <a:gd name="connsiteY38" fmla="*/ 172534 h 215371"/>
                <a:gd name="connsiteX39" fmla="*/ 11558572 w 11950874"/>
                <a:gd name="connsiteY39" fmla="*/ 57146 h 215371"/>
                <a:gd name="connsiteX40" fmla="*/ 11593170 w 11950874"/>
                <a:gd name="connsiteY40" fmla="*/ 22513 h 215371"/>
                <a:gd name="connsiteX41" fmla="*/ 337485 w 11950874"/>
                <a:gd name="connsiteY41" fmla="*/ 0 h 215371"/>
                <a:gd name="connsiteX42" fmla="*/ 383307 w 11950874"/>
                <a:gd name="connsiteY42" fmla="*/ 0 h 215371"/>
                <a:gd name="connsiteX43" fmla="*/ 383307 w 11950874"/>
                <a:gd name="connsiteY43" fmla="*/ 215371 h 215371"/>
                <a:gd name="connsiteX44" fmla="*/ 337485 w 11950874"/>
                <a:gd name="connsiteY44" fmla="*/ 215371 h 21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950874" h="215371">
                  <a:moveTo>
                    <a:pt x="0" y="122970"/>
                  </a:moveTo>
                  <a:lnTo>
                    <a:pt x="42687" y="122970"/>
                  </a:lnTo>
                  <a:lnTo>
                    <a:pt x="42687" y="215370"/>
                  </a:lnTo>
                  <a:lnTo>
                    <a:pt x="0" y="215370"/>
                  </a:lnTo>
                  <a:close/>
                  <a:moveTo>
                    <a:pt x="11901472" y="98713"/>
                  </a:moveTo>
                  <a:lnTo>
                    <a:pt x="11901472" y="144861"/>
                  </a:lnTo>
                  <a:lnTo>
                    <a:pt x="11924532" y="144861"/>
                  </a:lnTo>
                  <a:cubicBezTo>
                    <a:pt x="11924532" y="144861"/>
                    <a:pt x="11924532" y="98713"/>
                    <a:pt x="11924532" y="98713"/>
                  </a:cubicBezTo>
                  <a:close/>
                  <a:moveTo>
                    <a:pt x="167288" y="75541"/>
                  </a:moveTo>
                  <a:lnTo>
                    <a:pt x="212884" y="75541"/>
                  </a:lnTo>
                  <a:lnTo>
                    <a:pt x="212884" y="215370"/>
                  </a:lnTo>
                  <a:lnTo>
                    <a:pt x="167288" y="215370"/>
                  </a:lnTo>
                  <a:close/>
                  <a:moveTo>
                    <a:pt x="85099" y="75541"/>
                  </a:moveTo>
                  <a:lnTo>
                    <a:pt x="124876" y="75541"/>
                  </a:lnTo>
                  <a:lnTo>
                    <a:pt x="124876" y="215371"/>
                  </a:lnTo>
                  <a:lnTo>
                    <a:pt x="85099" y="215371"/>
                  </a:lnTo>
                  <a:close/>
                  <a:moveTo>
                    <a:pt x="11582912" y="47913"/>
                  </a:moveTo>
                  <a:cubicBezTo>
                    <a:pt x="11576550" y="47913"/>
                    <a:pt x="11571272" y="53041"/>
                    <a:pt x="11571272" y="59456"/>
                  </a:cubicBezTo>
                  <a:lnTo>
                    <a:pt x="11571272" y="174845"/>
                  </a:lnTo>
                  <a:cubicBezTo>
                    <a:pt x="11571272" y="181196"/>
                    <a:pt x="11576550" y="186356"/>
                    <a:pt x="11582912" y="186356"/>
                  </a:cubicBezTo>
                  <a:lnTo>
                    <a:pt x="11859876" y="186356"/>
                  </a:lnTo>
                  <a:cubicBezTo>
                    <a:pt x="11866236" y="186356"/>
                    <a:pt x="11871308" y="181196"/>
                    <a:pt x="11871308" y="174845"/>
                  </a:cubicBezTo>
                  <a:cubicBezTo>
                    <a:pt x="11871308" y="174845"/>
                    <a:pt x="11871308" y="59456"/>
                    <a:pt x="11871308" y="59456"/>
                  </a:cubicBezTo>
                  <a:cubicBezTo>
                    <a:pt x="11871308" y="53041"/>
                    <a:pt x="11866236" y="47913"/>
                    <a:pt x="11859876" y="47913"/>
                  </a:cubicBezTo>
                  <a:close/>
                  <a:moveTo>
                    <a:pt x="255296" y="41048"/>
                  </a:moveTo>
                  <a:lnTo>
                    <a:pt x="295073" y="41048"/>
                  </a:lnTo>
                  <a:lnTo>
                    <a:pt x="295073" y="215371"/>
                  </a:lnTo>
                  <a:lnTo>
                    <a:pt x="255296" y="215371"/>
                  </a:lnTo>
                  <a:close/>
                  <a:moveTo>
                    <a:pt x="11593170" y="22513"/>
                  </a:moveTo>
                  <a:lnTo>
                    <a:pt x="11870162" y="22513"/>
                  </a:lnTo>
                  <a:cubicBezTo>
                    <a:pt x="11889178" y="22513"/>
                    <a:pt x="11904760" y="38052"/>
                    <a:pt x="11904760" y="57146"/>
                  </a:cubicBezTo>
                  <a:lnTo>
                    <a:pt x="11904760" y="68634"/>
                  </a:lnTo>
                  <a:cubicBezTo>
                    <a:pt x="11904760" y="68634"/>
                    <a:pt x="11950874" y="68634"/>
                    <a:pt x="11950874" y="68634"/>
                  </a:cubicBezTo>
                  <a:lnTo>
                    <a:pt x="11950874" y="160952"/>
                  </a:lnTo>
                  <a:lnTo>
                    <a:pt x="11904760" y="160952"/>
                  </a:lnTo>
                  <a:lnTo>
                    <a:pt x="11904760" y="172534"/>
                  </a:lnTo>
                  <a:cubicBezTo>
                    <a:pt x="11904760" y="191594"/>
                    <a:pt x="11889178" y="207133"/>
                    <a:pt x="11870162" y="207133"/>
                  </a:cubicBezTo>
                  <a:lnTo>
                    <a:pt x="11593170" y="207133"/>
                  </a:lnTo>
                  <a:cubicBezTo>
                    <a:pt x="11574028" y="207133"/>
                    <a:pt x="11558572" y="191594"/>
                    <a:pt x="11558572" y="172534"/>
                  </a:cubicBezTo>
                  <a:lnTo>
                    <a:pt x="11558572" y="57146"/>
                  </a:lnTo>
                  <a:cubicBezTo>
                    <a:pt x="11558572" y="38052"/>
                    <a:pt x="11574028" y="22513"/>
                    <a:pt x="11593170" y="22513"/>
                  </a:cubicBezTo>
                  <a:close/>
                  <a:moveTo>
                    <a:pt x="337485" y="0"/>
                  </a:moveTo>
                  <a:lnTo>
                    <a:pt x="383307" y="0"/>
                  </a:lnTo>
                  <a:lnTo>
                    <a:pt x="383307" y="215371"/>
                  </a:lnTo>
                  <a:lnTo>
                    <a:pt x="337485" y="215371"/>
                  </a:lnTo>
                  <a:close/>
                </a:path>
              </a:pathLst>
            </a:custGeom>
            <a:solidFill>
              <a:srgbClr val="E9E9E9"/>
            </a:solidFill>
            <a:ln w="12700">
              <a:miter lim="400000"/>
            </a:ln>
          </p:spPr>
          <p:txBody>
            <a:bodyPr wrap="square" lIns="0" tIns="0" rIns="0" bIns="0" anchor="ctr">
              <a:noAutofit/>
            </a:bodyPr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" name="Shape 29"/>
            <p:cNvSpPr/>
            <p:nvPr/>
          </p:nvSpPr>
          <p:spPr>
            <a:xfrm>
              <a:off x="21729700" y="30861000"/>
              <a:ext cx="989640" cy="989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564"/>
                  </a:moveTo>
                  <a:cubicBezTo>
                    <a:pt x="5408" y="20564"/>
                    <a:pt x="1036" y="16193"/>
                    <a:pt x="1036" y="10800"/>
                  </a:cubicBezTo>
                  <a:cubicBezTo>
                    <a:pt x="1036" y="5408"/>
                    <a:pt x="5408" y="1036"/>
                    <a:pt x="10800" y="1036"/>
                  </a:cubicBezTo>
                  <a:cubicBezTo>
                    <a:pt x="16192" y="1036"/>
                    <a:pt x="20564" y="5408"/>
                    <a:pt x="20564" y="10800"/>
                  </a:cubicBezTo>
                  <a:cubicBezTo>
                    <a:pt x="20564" y="16193"/>
                    <a:pt x="16192" y="20564"/>
                    <a:pt x="10800" y="20564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  <a:close/>
                </a:path>
              </a:pathLst>
            </a:custGeom>
            <a:gradFill>
              <a:gsLst>
                <a:gs pos="46000">
                  <a:schemeClr val="accent4">
                    <a:lumMod val="60000"/>
                    <a:lumOff val="40000"/>
                  </a:schemeClr>
                </a:gs>
                <a:gs pos="0">
                  <a:schemeClr val="bg2">
                    <a:lumMod val="75000"/>
                  </a:schemeClr>
                </a:gs>
                <a:gs pos="90000">
                  <a:schemeClr val="bg2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" name="Shape 30"/>
            <p:cNvSpPr/>
            <p:nvPr/>
          </p:nvSpPr>
          <p:spPr>
            <a:xfrm>
              <a:off x="21767800" y="30861000"/>
              <a:ext cx="809638" cy="32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" y="21600"/>
                  </a:moveTo>
                  <a:cubicBezTo>
                    <a:pt x="2977" y="10785"/>
                    <a:pt x="7227" y="3185"/>
                    <a:pt x="12183" y="3185"/>
                  </a:cubicBezTo>
                  <a:cubicBezTo>
                    <a:pt x="15317" y="3185"/>
                    <a:pt x="18167" y="6227"/>
                    <a:pt x="20296" y="11195"/>
                  </a:cubicBezTo>
                  <a:lnTo>
                    <a:pt x="21600" y="9940"/>
                  </a:lnTo>
                  <a:cubicBezTo>
                    <a:pt x="19205" y="3808"/>
                    <a:pt x="15871" y="0"/>
                    <a:pt x="12183" y="0"/>
                  </a:cubicBezTo>
                  <a:cubicBezTo>
                    <a:pt x="6697" y="0"/>
                    <a:pt x="1993" y="8418"/>
                    <a:pt x="0" y="20398"/>
                  </a:cubicBezTo>
                  <a:cubicBezTo>
                    <a:pt x="0" y="20398"/>
                    <a:pt x="1173" y="21600"/>
                    <a:pt x="1173" y="21600"/>
                  </a:cubicBez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20718678"/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31"/>
            <p:cNvSpPr/>
            <p:nvPr/>
          </p:nvSpPr>
          <p:spPr>
            <a:xfrm>
              <a:off x="21996400" y="12992100"/>
              <a:ext cx="272244" cy="272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gradFill>
              <a:gsLst>
                <a:gs pos="0">
                  <a:srgbClr val="464646"/>
                </a:gs>
                <a:gs pos="92000">
                  <a:srgbClr val="060606"/>
                </a:gs>
              </a:gsLst>
            </a:gra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Shape 32"/>
            <p:cNvSpPr/>
            <p:nvPr/>
          </p:nvSpPr>
          <p:spPr>
            <a:xfrm>
              <a:off x="22110700" y="13106400"/>
              <a:ext cx="66933" cy="66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65"/>
                    <a:pt x="16776" y="21600"/>
                    <a:pt x="10800" y="21600"/>
                  </a:cubicBezTo>
                  <a:cubicBezTo>
                    <a:pt x="4839" y="21600"/>
                    <a:pt x="0" y="16765"/>
                    <a:pt x="0" y="10803"/>
                  </a:cubicBezTo>
                  <a:cubicBezTo>
                    <a:pt x="0" y="4835"/>
                    <a:pt x="4839" y="0"/>
                    <a:pt x="10800" y="0"/>
                  </a:cubicBezTo>
                  <a:cubicBezTo>
                    <a:pt x="16776" y="0"/>
                    <a:pt x="21600" y="4835"/>
                    <a:pt x="21600" y="10803"/>
                  </a:cubicBezTo>
                  <a:close/>
                </a:path>
              </a:pathLst>
            </a:custGeom>
            <a:solidFill>
              <a:srgbClr val="557DB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Shape 33"/>
            <p:cNvSpPr/>
            <p:nvPr/>
          </p:nvSpPr>
          <p:spPr>
            <a:xfrm>
              <a:off x="21704300" y="13068300"/>
              <a:ext cx="132873" cy="132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8"/>
                  </a:moveTo>
                  <a:cubicBezTo>
                    <a:pt x="21600" y="16757"/>
                    <a:pt x="16773" y="21600"/>
                    <a:pt x="10797" y="21600"/>
                  </a:cubicBezTo>
                  <a:cubicBezTo>
                    <a:pt x="4795" y="21600"/>
                    <a:pt x="0" y="16757"/>
                    <a:pt x="0" y="10798"/>
                  </a:cubicBezTo>
                  <a:cubicBezTo>
                    <a:pt x="0" y="4826"/>
                    <a:pt x="4795" y="0"/>
                    <a:pt x="10797" y="0"/>
                  </a:cubicBezTo>
                  <a:cubicBezTo>
                    <a:pt x="16773" y="0"/>
                    <a:pt x="21600" y="4826"/>
                    <a:pt x="21600" y="10798"/>
                  </a:cubicBezTo>
                  <a:close/>
                </a:path>
              </a:pathLst>
            </a:custGeom>
            <a:solidFill>
              <a:srgbClr val="BEBFC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" name="Picture Placeholder 35"/>
          <p:cNvSpPr>
            <a:spLocks noGrp="1"/>
          </p:cNvSpPr>
          <p:nvPr>
            <p:ph type="pic" sz="quarter" idx="12"/>
          </p:nvPr>
        </p:nvSpPr>
        <p:spPr>
          <a:xfrm>
            <a:off x="5644341" y="1015479"/>
            <a:ext cx="2330559" cy="3048598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07803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800600" y="742950"/>
            <a:ext cx="3886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3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37321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200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201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5029200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65321" y="742950"/>
            <a:ext cx="3886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 + fram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800600" y="742950"/>
            <a:ext cx="3886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5" name="Frame 4"/>
          <p:cNvSpPr/>
          <p:nvPr userDrawn="1"/>
        </p:nvSpPr>
        <p:spPr>
          <a:xfrm>
            <a:off x="4572000" y="514350"/>
            <a:ext cx="3886200" cy="3657600"/>
          </a:xfrm>
          <a:prstGeom prst="frame">
            <a:avLst>
              <a:gd name="adj1" fmla="val 30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6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image + fram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5029689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742950"/>
            <a:ext cx="3886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5" name="Frame 4"/>
          <p:cNvSpPr/>
          <p:nvPr userDrawn="1"/>
        </p:nvSpPr>
        <p:spPr>
          <a:xfrm>
            <a:off x="685800" y="514350"/>
            <a:ext cx="3886200" cy="3657600"/>
          </a:xfrm>
          <a:prstGeom prst="frame">
            <a:avLst>
              <a:gd name="adj1" fmla="val 30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+ fram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3958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715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800600" y="742950"/>
            <a:ext cx="3886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5" name="Frame 4"/>
          <p:cNvSpPr/>
          <p:nvPr userDrawn="1"/>
        </p:nvSpPr>
        <p:spPr>
          <a:xfrm>
            <a:off x="4572000" y="514350"/>
            <a:ext cx="3886200" cy="3657600"/>
          </a:xfrm>
          <a:prstGeom prst="frame">
            <a:avLst>
              <a:gd name="adj1" fmla="val 30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813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94474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125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+ fram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41939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99512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742950"/>
            <a:ext cx="3886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5" name="Frame 4"/>
          <p:cNvSpPr/>
          <p:nvPr userDrawn="1"/>
        </p:nvSpPr>
        <p:spPr>
          <a:xfrm>
            <a:off x="685800" y="514350"/>
            <a:ext cx="3886200" cy="3657600"/>
          </a:xfrm>
          <a:prstGeom prst="frame">
            <a:avLst>
              <a:gd name="adj1" fmla="val 30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2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1200150"/>
            <a:ext cx="38862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TWO IMAGES GALLERY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4800600" y="1200150"/>
            <a:ext cx="38862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gallery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742950"/>
            <a:ext cx="25146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314699" y="742950"/>
            <a:ext cx="25146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6172198" y="6244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6172198" y="1200150"/>
            <a:ext cx="2514602" cy="4572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301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114800" y="742950"/>
            <a:ext cx="22860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6629400" y="742950"/>
            <a:ext cx="20574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48733" y="6244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48733" y="1200150"/>
            <a:ext cx="3429002" cy="4572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318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i image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800599" y="742950"/>
            <a:ext cx="3886201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4800599" y="2571750"/>
            <a:ext cx="3886201" cy="182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8" y="6244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57198" y="1200150"/>
            <a:ext cx="3886202" cy="4572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350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i images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742950"/>
            <a:ext cx="38862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57199" y="2571750"/>
            <a:ext cx="3886201" cy="1828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800598" y="6244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800598" y="1200150"/>
            <a:ext cx="3886202" cy="4572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4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THREE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1200150"/>
            <a:ext cx="25146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3314699" y="1200150"/>
            <a:ext cx="25146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6172200" y="1200150"/>
            <a:ext cx="25146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0280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THREE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1200150"/>
            <a:ext cx="41148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800599" y="1200150"/>
            <a:ext cx="3886201" cy="1447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4800599" y="2876550"/>
            <a:ext cx="3886201" cy="152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10942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THREE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1200150"/>
            <a:ext cx="38862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57199" y="3028950"/>
            <a:ext cx="3886201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01" y="1200150"/>
            <a:ext cx="41148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65041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FOUR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1200150"/>
            <a:ext cx="22860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57200" y="3028950"/>
            <a:ext cx="39624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2971800" y="1200150"/>
            <a:ext cx="57150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4724400" y="3028950"/>
            <a:ext cx="39624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20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390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6628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8458200" y="1648761"/>
            <a:ext cx="22942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sp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16395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CEO welcome words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8458200" y="2108193"/>
            <a:ext cx="22942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sp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2098959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Another point in the agenda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8458200" y="2563161"/>
            <a:ext cx="22942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sp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5539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Index elements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8458200" y="3020361"/>
            <a:ext cx="22942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sp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11127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8458200" y="3479793"/>
            <a:ext cx="22942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sp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3470559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27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8458200" y="3941118"/>
            <a:ext cx="229422" cy="2308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sp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01</a:t>
            </a:r>
            <a:endParaRPr lang="en-US" dirty="0"/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457199" y="3931884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7200" y="1879593"/>
            <a:ext cx="8001000" cy="2292357"/>
            <a:chOff x="457200" y="1879593"/>
            <a:chExt cx="3657600" cy="2292357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57200" y="18795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457200" y="23390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457200" y="27939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57200" y="32511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457200" y="37106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57200" y="4171950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60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+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624424"/>
            <a:ext cx="3962400" cy="2175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57200" y="3028950"/>
            <a:ext cx="39624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4724400" y="3028950"/>
            <a:ext cx="39624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800598" y="6244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4800598" y="1200150"/>
            <a:ext cx="3886202" cy="4572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800598" y="1657350"/>
            <a:ext cx="3886202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318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+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57200" y="2577627"/>
            <a:ext cx="3886200" cy="18229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00" y="742950"/>
            <a:ext cx="4114800" cy="2057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3028950"/>
            <a:ext cx="41148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6244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200150"/>
            <a:ext cx="3886202" cy="4572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657350"/>
            <a:ext cx="3886202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59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FOUR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1200150"/>
            <a:ext cx="48006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457200" y="3028950"/>
            <a:ext cx="32004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5486400" y="1200150"/>
            <a:ext cx="32004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3886200" y="3028950"/>
            <a:ext cx="48006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0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2743200" y="743656"/>
            <a:ext cx="2971800" cy="23457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72962"/>
            <a:ext cx="29718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742950"/>
            <a:ext cx="20574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743200" y="2581271"/>
            <a:ext cx="2971800" cy="18192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5943600" y="742950"/>
            <a:ext cx="2743200" cy="3657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2743200" y="1436843"/>
            <a:ext cx="2971800" cy="69249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6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galle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FOUR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1200150"/>
            <a:ext cx="20574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743200" y="3028950"/>
            <a:ext cx="29718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2743200" y="1200150"/>
            <a:ext cx="29718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5943600" y="1200150"/>
            <a:ext cx="27432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4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 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FIVE IMAGES GALLERY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3" hasCustomPrompt="1"/>
          </p:nvPr>
        </p:nvSpPr>
        <p:spPr>
          <a:xfrm>
            <a:off x="457200" y="2800350"/>
            <a:ext cx="20574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34" hasCustomPrompt="1"/>
          </p:nvPr>
        </p:nvSpPr>
        <p:spPr>
          <a:xfrm>
            <a:off x="2743200" y="2800350"/>
            <a:ext cx="29718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35" hasCustomPrompt="1"/>
          </p:nvPr>
        </p:nvSpPr>
        <p:spPr>
          <a:xfrm>
            <a:off x="457200" y="1200150"/>
            <a:ext cx="38862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6" hasCustomPrompt="1"/>
          </p:nvPr>
        </p:nvSpPr>
        <p:spPr>
          <a:xfrm>
            <a:off x="4572000" y="1200150"/>
            <a:ext cx="4114800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943600" y="2800350"/>
            <a:ext cx="27432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 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FIVE IMAGES GALLERY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459441" y="1200150"/>
            <a:ext cx="251235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459441" y="3028950"/>
            <a:ext cx="2512359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3200401" y="1200150"/>
            <a:ext cx="2285999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3200401" y="2800350"/>
            <a:ext cx="228599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42" hasCustomPrompt="1"/>
          </p:nvPr>
        </p:nvSpPr>
        <p:spPr>
          <a:xfrm>
            <a:off x="5715000" y="1200150"/>
            <a:ext cx="2971800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9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SIX IMAGES GALLERY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459441" y="1200150"/>
            <a:ext cx="251235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459441" y="3028950"/>
            <a:ext cx="2512359" cy="1360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3200400" y="1200150"/>
            <a:ext cx="2743200" cy="13768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3200400" y="2800350"/>
            <a:ext cx="27432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42" hasCustomPrompt="1"/>
          </p:nvPr>
        </p:nvSpPr>
        <p:spPr>
          <a:xfrm>
            <a:off x="6172200" y="1200150"/>
            <a:ext cx="2514600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172200" y="3028950"/>
            <a:ext cx="2514600" cy="13601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gall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71969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51435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SIX IMAGES GALLERY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38" hasCustomPrompt="1"/>
          </p:nvPr>
        </p:nvSpPr>
        <p:spPr>
          <a:xfrm>
            <a:off x="459441" y="1200150"/>
            <a:ext cx="2512359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39" hasCustomPrompt="1"/>
          </p:nvPr>
        </p:nvSpPr>
        <p:spPr>
          <a:xfrm>
            <a:off x="3202641" y="1200150"/>
            <a:ext cx="1369359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3202641" y="2800350"/>
            <a:ext cx="136935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4802841" y="1200150"/>
            <a:ext cx="136935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42" hasCustomPrompt="1"/>
          </p:nvPr>
        </p:nvSpPr>
        <p:spPr>
          <a:xfrm>
            <a:off x="4802841" y="3025140"/>
            <a:ext cx="1369359" cy="1371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400800" y="1200150"/>
            <a:ext cx="2295951" cy="3200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4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3958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71550"/>
            <a:ext cx="34290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87741" y="742949"/>
            <a:ext cx="1828800" cy="3585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5" name="Frame 4"/>
          <p:cNvSpPr/>
          <p:nvPr userDrawn="1"/>
        </p:nvSpPr>
        <p:spPr>
          <a:xfrm>
            <a:off x="4359141" y="514350"/>
            <a:ext cx="1889259" cy="3657600"/>
          </a:xfrm>
          <a:prstGeom prst="frame">
            <a:avLst>
              <a:gd name="adj1" fmla="val 56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6858000" y="742949"/>
            <a:ext cx="1828800" cy="35858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7" name="Frame 6"/>
          <p:cNvSpPr/>
          <p:nvPr userDrawn="1"/>
        </p:nvSpPr>
        <p:spPr>
          <a:xfrm>
            <a:off x="6629400" y="514350"/>
            <a:ext cx="1905000" cy="3657600"/>
          </a:xfrm>
          <a:prstGeom prst="frame">
            <a:avLst>
              <a:gd name="adj1" fmla="val 56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1" y="2517463"/>
            <a:ext cx="34289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22134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1" y="1885950"/>
            <a:ext cx="3428999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15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1" y="3867150"/>
            <a:ext cx="34289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3563160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1" y="3235637"/>
            <a:ext cx="3428999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</p:spTree>
    <p:extLst>
      <p:ext uri="{BB962C8B-B14F-4D97-AF65-F5344CB8AC3E}">
        <p14:creationId xmlns:p14="http://schemas.microsoft.com/office/powerpoint/2010/main" val="28206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390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6628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3826067" y="16646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16395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CEO welcome words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3826067" y="21241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2098959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Another point in the agenda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3826067" y="25790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5539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Index elements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3826068" y="3036292"/>
            <a:ext cx="288732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11127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3826067" y="34957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3470559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27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3826067" y="3957049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457199" y="3931884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57199" y="1879593"/>
            <a:ext cx="3368868" cy="2292357"/>
            <a:chOff x="457200" y="1879593"/>
            <a:chExt cx="3657600" cy="2292357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57200" y="18795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457200" y="23390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457200" y="27939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57200" y="32511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457200" y="37106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57200" y="4171950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800600" y="1879592"/>
            <a:ext cx="3886200" cy="252095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69" name="Frame 68"/>
          <p:cNvSpPr/>
          <p:nvPr userDrawn="1"/>
        </p:nvSpPr>
        <p:spPr>
          <a:xfrm>
            <a:off x="4572000" y="1650992"/>
            <a:ext cx="3886200" cy="2520957"/>
          </a:xfrm>
          <a:prstGeom prst="frame">
            <a:avLst>
              <a:gd name="adj1" fmla="val 442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3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3958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71551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685800" y="2122585"/>
            <a:ext cx="158445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2" name="Frame 21"/>
          <p:cNvSpPr/>
          <p:nvPr userDrawn="1"/>
        </p:nvSpPr>
        <p:spPr>
          <a:xfrm>
            <a:off x="457200" y="1893985"/>
            <a:ext cx="1736859" cy="2057400"/>
          </a:xfrm>
          <a:prstGeom prst="frame">
            <a:avLst>
              <a:gd name="adj1" fmla="val 56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1" y="2517463"/>
            <a:ext cx="1828799" cy="92333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2514600" y="22134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2514601" y="1885950"/>
            <a:ext cx="1828799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5029200" y="2122585"/>
            <a:ext cx="1584459" cy="1600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32" name="Frame 31"/>
          <p:cNvSpPr/>
          <p:nvPr userDrawn="1"/>
        </p:nvSpPr>
        <p:spPr>
          <a:xfrm>
            <a:off x="4800600" y="1893985"/>
            <a:ext cx="1736859" cy="2057400"/>
          </a:xfrm>
          <a:prstGeom prst="frame">
            <a:avLst>
              <a:gd name="adj1" fmla="val 56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6858001" y="2517463"/>
            <a:ext cx="1828799" cy="923330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34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6858000" y="22134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35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6858001" y="1885950"/>
            <a:ext cx="1828799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</p:spTree>
    <p:extLst>
      <p:ext uri="{BB962C8B-B14F-4D97-AF65-F5344CB8AC3E}">
        <p14:creationId xmlns:p14="http://schemas.microsoft.com/office/powerpoint/2010/main" val="107770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3958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71551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1" y="1657350"/>
            <a:ext cx="1143000" cy="1143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3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1828800" y="2288863"/>
            <a:ext cx="2514600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1828799" y="19848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1828800" y="1657350"/>
            <a:ext cx="2514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4800600" y="1657350"/>
            <a:ext cx="1143000" cy="1143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30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6172199" y="2288863"/>
            <a:ext cx="2514600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6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6172198" y="19848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37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6172199" y="1657350"/>
            <a:ext cx="2514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41" hasCustomPrompt="1"/>
          </p:nvPr>
        </p:nvSpPr>
        <p:spPr>
          <a:xfrm>
            <a:off x="457201" y="3028950"/>
            <a:ext cx="1143000" cy="1143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39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1828800" y="3660463"/>
            <a:ext cx="2514600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0" name="Marcador de texto 7"/>
          <p:cNvSpPr>
            <a:spLocks noGrp="1"/>
          </p:cNvSpPr>
          <p:nvPr>
            <p:ph type="body" sz="quarter" idx="43" hasCustomPrompt="1"/>
          </p:nvPr>
        </p:nvSpPr>
        <p:spPr>
          <a:xfrm>
            <a:off x="1828799" y="33564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41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1828800" y="3028950"/>
            <a:ext cx="2514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5" hasCustomPrompt="1"/>
          </p:nvPr>
        </p:nvSpPr>
        <p:spPr>
          <a:xfrm>
            <a:off x="4800600" y="3028950"/>
            <a:ext cx="1143000" cy="1143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43" name="Marcador de texto 7"/>
          <p:cNvSpPr>
            <a:spLocks noGrp="1"/>
          </p:cNvSpPr>
          <p:nvPr>
            <p:ph type="body" sz="quarter" idx="46" hasCustomPrompt="1"/>
          </p:nvPr>
        </p:nvSpPr>
        <p:spPr>
          <a:xfrm>
            <a:off x="6172199" y="3660463"/>
            <a:ext cx="2514600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47" hasCustomPrompt="1"/>
          </p:nvPr>
        </p:nvSpPr>
        <p:spPr>
          <a:xfrm>
            <a:off x="6172198" y="3356473"/>
            <a:ext cx="1005403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45" name="Marcador de texto 7"/>
          <p:cNvSpPr>
            <a:spLocks noGrp="1"/>
          </p:cNvSpPr>
          <p:nvPr>
            <p:ph type="body" sz="quarter" idx="48" hasCustomPrompt="1"/>
          </p:nvPr>
        </p:nvSpPr>
        <p:spPr>
          <a:xfrm>
            <a:off x="6172199" y="3028950"/>
            <a:ext cx="2514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</p:spTree>
    <p:extLst>
      <p:ext uri="{BB962C8B-B14F-4D97-AF65-F5344CB8AC3E}">
        <p14:creationId xmlns:p14="http://schemas.microsoft.com/office/powerpoint/2010/main" val="135442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3958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71551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1657350"/>
            <a:ext cx="1829310" cy="1552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457199" y="326783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2514601" y="1657350"/>
            <a:ext cx="1829310" cy="1552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6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326783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27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2514601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4571746" y="1657350"/>
            <a:ext cx="1829310" cy="1552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31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4571745" y="326783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32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4571746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6628890" y="1657350"/>
            <a:ext cx="1829310" cy="15526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34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6628889" y="326783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35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6628890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</p:spTree>
    <p:extLst>
      <p:ext uri="{BB962C8B-B14F-4D97-AF65-F5344CB8AC3E}">
        <p14:creationId xmlns:p14="http://schemas.microsoft.com/office/powerpoint/2010/main" val="9040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3958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971551"/>
            <a:ext cx="3429000" cy="2286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457200" y="1434582"/>
            <a:ext cx="1371600" cy="11641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457199" y="302020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" y="2667682"/>
            <a:ext cx="1371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7" hasCustomPrompt="1"/>
          </p:nvPr>
        </p:nvSpPr>
        <p:spPr>
          <a:xfrm>
            <a:off x="2179110" y="1434582"/>
            <a:ext cx="1371600" cy="11641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2179109" y="302020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2179110" y="2667682"/>
            <a:ext cx="1371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40" hasCustomPrompt="1"/>
          </p:nvPr>
        </p:nvSpPr>
        <p:spPr>
          <a:xfrm>
            <a:off x="3901126" y="1434582"/>
            <a:ext cx="1371600" cy="11641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29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3901125" y="302020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30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3901126" y="2667682"/>
            <a:ext cx="1371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43" hasCustomPrompt="1"/>
          </p:nvPr>
        </p:nvSpPr>
        <p:spPr>
          <a:xfrm>
            <a:off x="5608162" y="1434582"/>
            <a:ext cx="1371600" cy="11641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37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5608161" y="302020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38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5608162" y="2667682"/>
            <a:ext cx="1371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46" hasCustomPrompt="1"/>
          </p:nvPr>
        </p:nvSpPr>
        <p:spPr>
          <a:xfrm>
            <a:off x="7315201" y="1434582"/>
            <a:ext cx="1371600" cy="116417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your picture here</a:t>
            </a:r>
          </a:p>
        </p:txBody>
      </p:sp>
      <p:sp>
        <p:nvSpPr>
          <p:cNvPr id="40" name="Marcador de texto 7"/>
          <p:cNvSpPr>
            <a:spLocks noGrp="1"/>
          </p:cNvSpPr>
          <p:nvPr>
            <p:ph type="body" sz="quarter" idx="47" hasCustomPrompt="1"/>
          </p:nvPr>
        </p:nvSpPr>
        <p:spPr>
          <a:xfrm>
            <a:off x="7315200" y="3020201"/>
            <a:ext cx="1340912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Company Position</a:t>
            </a:r>
          </a:p>
        </p:txBody>
      </p:sp>
      <p:sp>
        <p:nvSpPr>
          <p:cNvPr id="41" name="Marcador de texto 7"/>
          <p:cNvSpPr>
            <a:spLocks noGrp="1"/>
          </p:cNvSpPr>
          <p:nvPr>
            <p:ph type="body" sz="quarter" idx="48" hasCustomPrompt="1"/>
          </p:nvPr>
        </p:nvSpPr>
        <p:spPr>
          <a:xfrm>
            <a:off x="7315201" y="2667682"/>
            <a:ext cx="137160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Team name here</a:t>
            </a:r>
          </a:p>
        </p:txBody>
      </p:sp>
      <p:sp>
        <p:nvSpPr>
          <p:cNvPr id="42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465321" y="3263382"/>
            <a:ext cx="1363479" cy="69249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3" name="Marcador de texto 7"/>
          <p:cNvSpPr>
            <a:spLocks noGrp="1"/>
          </p:cNvSpPr>
          <p:nvPr>
            <p:ph type="body" sz="quarter" idx="49" hasCustomPrompt="1"/>
          </p:nvPr>
        </p:nvSpPr>
        <p:spPr>
          <a:xfrm>
            <a:off x="2179109" y="3263382"/>
            <a:ext cx="1363479" cy="69249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4" name="Marcador de texto 7"/>
          <p:cNvSpPr>
            <a:spLocks noGrp="1"/>
          </p:cNvSpPr>
          <p:nvPr>
            <p:ph type="body" sz="quarter" idx="50" hasCustomPrompt="1"/>
          </p:nvPr>
        </p:nvSpPr>
        <p:spPr>
          <a:xfrm>
            <a:off x="3890260" y="3263382"/>
            <a:ext cx="1363479" cy="69249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5" name="Marcador de texto 7"/>
          <p:cNvSpPr>
            <a:spLocks noGrp="1"/>
          </p:cNvSpPr>
          <p:nvPr>
            <p:ph type="body" sz="quarter" idx="51" hasCustomPrompt="1"/>
          </p:nvPr>
        </p:nvSpPr>
        <p:spPr>
          <a:xfrm>
            <a:off x="5608161" y="3263382"/>
            <a:ext cx="1363479" cy="69249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6" name="Marcador de texto 7"/>
          <p:cNvSpPr>
            <a:spLocks noGrp="1"/>
          </p:cNvSpPr>
          <p:nvPr>
            <p:ph type="body" sz="quarter" idx="52" hasCustomPrompt="1"/>
          </p:nvPr>
        </p:nvSpPr>
        <p:spPr>
          <a:xfrm>
            <a:off x="7314589" y="3263382"/>
            <a:ext cx="1363479" cy="69249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61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813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7051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533398" y="3267831"/>
            <a:ext cx="1829311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533400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6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2590799" y="3267831"/>
            <a:ext cx="1829311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2590801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4647944" y="3267831"/>
            <a:ext cx="1829311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4647946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6705088" y="3267831"/>
            <a:ext cx="1829311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0" rIns="91440" bIns="32004" anchor="t" anchorCtr="0">
            <a:spAutoFit/>
          </a:bodyPr>
          <a:lstStyle>
            <a:lvl1pPr marL="0" indent="0" algn="ct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6705090" y="352872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33399" y="38496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46" hasCustomPrompt="1"/>
          </p:nvPr>
        </p:nvSpPr>
        <p:spPr>
          <a:xfrm>
            <a:off x="2598038" y="38496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47" hasCustomPrompt="1"/>
          </p:nvPr>
        </p:nvSpPr>
        <p:spPr>
          <a:xfrm>
            <a:off x="4661896" y="38496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48" hasCustomPrompt="1"/>
          </p:nvPr>
        </p:nvSpPr>
        <p:spPr>
          <a:xfrm>
            <a:off x="6705600" y="38496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89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 elem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813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7051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533400" y="333375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2590801" y="333375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4647946" y="333375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6705090" y="3333750"/>
            <a:ext cx="1829310" cy="27699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ctr">
              <a:lnSpc>
                <a:spcPct val="150000"/>
              </a:lnSpc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33399" y="36972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  <p:sp>
        <p:nvSpPr>
          <p:cNvPr id="13" name="Marcador de texto 7"/>
          <p:cNvSpPr>
            <a:spLocks noGrp="1"/>
          </p:cNvSpPr>
          <p:nvPr>
            <p:ph type="body" sz="quarter" idx="46" hasCustomPrompt="1"/>
          </p:nvPr>
        </p:nvSpPr>
        <p:spPr>
          <a:xfrm>
            <a:off x="2598038" y="36972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47" hasCustomPrompt="1"/>
          </p:nvPr>
        </p:nvSpPr>
        <p:spPr>
          <a:xfrm>
            <a:off x="4661896" y="36972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48" hasCustomPrompt="1"/>
          </p:nvPr>
        </p:nvSpPr>
        <p:spPr>
          <a:xfrm>
            <a:off x="6705600" y="3697226"/>
            <a:ext cx="1829311" cy="703324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9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+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813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7051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94360" y="324076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6" name="Chevron 5"/>
          <p:cNvSpPr/>
          <p:nvPr/>
        </p:nvSpPr>
        <p:spPr>
          <a:xfrm>
            <a:off x="457200" y="2555283"/>
            <a:ext cx="1645920" cy="456877"/>
          </a:xfrm>
          <a:prstGeom prst="chevron">
            <a:avLst>
              <a:gd name="adj" fmla="val 3125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Title Example</a:t>
            </a:r>
          </a:p>
        </p:txBody>
      </p:sp>
      <p:sp>
        <p:nvSpPr>
          <p:cNvPr id="7" name="Chevron 6"/>
          <p:cNvSpPr/>
          <p:nvPr/>
        </p:nvSpPr>
        <p:spPr>
          <a:xfrm>
            <a:off x="2103120" y="2555283"/>
            <a:ext cx="1645920" cy="456877"/>
          </a:xfrm>
          <a:prstGeom prst="chevron">
            <a:avLst>
              <a:gd name="adj" fmla="val 3125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Title Example</a:t>
            </a:r>
          </a:p>
        </p:txBody>
      </p:sp>
      <p:sp>
        <p:nvSpPr>
          <p:cNvPr id="8" name="Chevron 7"/>
          <p:cNvSpPr/>
          <p:nvPr/>
        </p:nvSpPr>
        <p:spPr>
          <a:xfrm>
            <a:off x="3749040" y="2555283"/>
            <a:ext cx="1645920" cy="456877"/>
          </a:xfrm>
          <a:prstGeom prst="chevron">
            <a:avLst>
              <a:gd name="adj" fmla="val 31257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Title Example</a:t>
            </a:r>
          </a:p>
        </p:txBody>
      </p:sp>
      <p:sp>
        <p:nvSpPr>
          <p:cNvPr id="9" name="Chevron 8"/>
          <p:cNvSpPr/>
          <p:nvPr/>
        </p:nvSpPr>
        <p:spPr>
          <a:xfrm>
            <a:off x="5394960" y="2555283"/>
            <a:ext cx="1645920" cy="456877"/>
          </a:xfrm>
          <a:prstGeom prst="chevron">
            <a:avLst>
              <a:gd name="adj" fmla="val 3125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Title Example</a:t>
            </a:r>
          </a:p>
        </p:txBody>
      </p:sp>
      <p:sp>
        <p:nvSpPr>
          <p:cNvPr id="10" name="Chevron 9"/>
          <p:cNvSpPr/>
          <p:nvPr/>
        </p:nvSpPr>
        <p:spPr>
          <a:xfrm>
            <a:off x="7040880" y="2555283"/>
            <a:ext cx="1645920" cy="456877"/>
          </a:xfrm>
          <a:prstGeom prst="chevron">
            <a:avLst>
              <a:gd name="adj" fmla="val 31257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Title Example</a:t>
            </a:r>
          </a:p>
        </p:txBody>
      </p:sp>
      <p:sp>
        <p:nvSpPr>
          <p:cNvPr id="12" name="Marcador de texto 7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209800" y="324076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3" name="Marcador de texto 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3868119" y="324076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4" name="Marcador de texto 7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483559" y="324076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6" name="Marcador de texto 7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62800" y="324076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8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813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7051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94360" y="302895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209800" y="302895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3" name="Marcador de texto 7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3868119" y="302895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4" name="Marcador de texto 7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483559" y="302895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6" name="Marcador de texto 7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62800" y="3028950"/>
            <a:ext cx="1371600" cy="11430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</a:t>
            </a:r>
            <a:r>
              <a:rPr lang="en-US" dirty="0"/>
              <a:t> </a:t>
            </a:r>
            <a:r>
              <a:rPr lang="en-US" dirty="0" err="1"/>
              <a:t>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</a:t>
            </a:r>
          </a:p>
        </p:txBody>
      </p:sp>
      <p:sp>
        <p:nvSpPr>
          <p:cNvPr id="17" name="Marcador de texto 7"/>
          <p:cNvSpPr>
            <a:spLocks noGrp="1"/>
          </p:cNvSpPr>
          <p:nvPr>
            <p:ph type="body" sz="quarter" idx="33" hasCustomPrompt="1"/>
          </p:nvPr>
        </p:nvSpPr>
        <p:spPr>
          <a:xfrm>
            <a:off x="596943" y="2577019"/>
            <a:ext cx="1369017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2212383" y="2577019"/>
            <a:ext cx="1369017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3868119" y="2577019"/>
            <a:ext cx="1369017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0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5483559" y="2577019"/>
            <a:ext cx="1369017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7165383" y="2577019"/>
            <a:ext cx="1369017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 err="1"/>
              <a:t>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4678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frame /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5" name="Frame 4"/>
          <p:cNvSpPr/>
          <p:nvPr userDrawn="1"/>
        </p:nvSpPr>
        <p:spPr>
          <a:xfrm>
            <a:off x="4572000" y="971550"/>
            <a:ext cx="4114800" cy="3200400"/>
          </a:xfrm>
          <a:prstGeom prst="frame">
            <a:avLst>
              <a:gd name="adj1" fmla="val 347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frame /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1310224"/>
            <a:ext cx="1218711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5029689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  <p:sp>
        <p:nvSpPr>
          <p:cNvPr id="7" name="Frame 6"/>
          <p:cNvSpPr/>
          <p:nvPr userDrawn="1"/>
        </p:nvSpPr>
        <p:spPr>
          <a:xfrm>
            <a:off x="457200" y="971550"/>
            <a:ext cx="4114800" cy="3200400"/>
          </a:xfrm>
          <a:prstGeom prst="frame">
            <a:avLst>
              <a:gd name="adj1" fmla="val 347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390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6628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6112067" y="16646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7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2743200" y="16395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CEO welcome words</a:t>
            </a:r>
          </a:p>
        </p:txBody>
      </p:sp>
      <p:sp>
        <p:nvSpPr>
          <p:cNvPr id="14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6112067" y="21241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2743200" y="2098959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Another point in the agenda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6112067" y="25790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19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2743200" y="25539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Index elements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6112068" y="3036292"/>
            <a:ext cx="288732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2743199" y="3011127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24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6112067" y="34957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25" name="Marcador de texto 7"/>
          <p:cNvSpPr>
            <a:spLocks noGrp="1"/>
          </p:cNvSpPr>
          <p:nvPr>
            <p:ph type="body" sz="quarter" idx="43" hasCustomPrompt="1"/>
          </p:nvPr>
        </p:nvSpPr>
        <p:spPr>
          <a:xfrm>
            <a:off x="2743199" y="3470559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27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6112067" y="3957049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28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2743199" y="3931884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743199" y="1879593"/>
            <a:ext cx="3368868" cy="2292357"/>
            <a:chOff x="457200" y="1879593"/>
            <a:chExt cx="3657600" cy="2292357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457200" y="18795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457200" y="23390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457200" y="27939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457200" y="32511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457200" y="37106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457200" y="4171950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074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09118"/>
            <a:ext cx="9144000" cy="24006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0" y="514350"/>
            <a:ext cx="9144000" cy="4114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10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465321" y="1310224"/>
            <a:ext cx="3649479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alpha val="2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0" y="514350"/>
            <a:ext cx="9144000" cy="4114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31" hasCustomPrompt="1"/>
          </p:nvPr>
        </p:nvSpPr>
        <p:spPr>
          <a:xfrm>
            <a:off x="5029689" y="1310224"/>
            <a:ext cx="3657600" cy="956725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8000" b="0" i="0" baseline="0">
                <a:solidFill>
                  <a:schemeClr val="bg1">
                    <a:alpha val="20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0000</a:t>
            </a:r>
          </a:p>
        </p:txBody>
      </p:sp>
      <p:sp>
        <p:nvSpPr>
          <p:cNvPr id="16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5029689" y="1885950"/>
            <a:ext cx="3657600" cy="685800"/>
          </a:xfrm>
          <a:prstGeom prst="rect">
            <a:avLst/>
          </a:prstGeom>
          <a:noFill/>
        </p:spPr>
        <p:txBody>
          <a:bodyPr vert="horz" wrap="none" lIns="0" tIns="0" rIns="0" bIns="0" anchor="t" anchorCtr="0">
            <a:noAutofit/>
          </a:bodyPr>
          <a:lstStyle>
            <a:lvl1pPr marL="0" indent="0" algn="l">
              <a:buNone/>
              <a:defRPr sz="2200" b="1" i="0" baseline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 dirty="0"/>
              <a:t>TITLE EXAMPLE</a:t>
            </a:r>
          </a:p>
          <a:p>
            <a:pPr lvl="0"/>
            <a:r>
              <a:rPr lang="es-ES_tradnl" dirty="0"/>
              <a:t>HERE</a:t>
            </a:r>
          </a:p>
        </p:txBody>
      </p:sp>
      <p:sp>
        <p:nvSpPr>
          <p:cNvPr id="18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5029690" y="2801895"/>
            <a:ext cx="3657599" cy="46166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zuis</a:t>
            </a:r>
            <a:r>
              <a:rPr lang="en-US" dirty="0"/>
              <a:t> </a:t>
            </a:r>
            <a:r>
              <a:rPr lang="en-US" dirty="0" err="1"/>
              <a:t>apibus</a:t>
            </a:r>
            <a:r>
              <a:rPr lang="en-US" dirty="0"/>
              <a:t> </a:t>
            </a:r>
            <a:r>
              <a:rPr lang="en-US" dirty="0" err="1"/>
              <a:t>citae</a:t>
            </a:r>
            <a:r>
              <a:rPr lang="en-US" dirty="0"/>
              <a:t>, </a:t>
            </a:r>
            <a:r>
              <a:rPr lang="en-US" dirty="0" err="1"/>
              <a:t>ouismod</a:t>
            </a:r>
            <a:r>
              <a:rPr lang="en-US" dirty="0"/>
              <a:t> mon </a:t>
            </a:r>
            <a:r>
              <a:rPr lang="en-US" dirty="0" err="1"/>
              <a:t>iurus</a:t>
            </a:r>
            <a:r>
              <a:rPr lang="en-US" dirty="0"/>
              <a:t>.</a:t>
            </a:r>
          </a:p>
        </p:txBody>
      </p:sp>
      <p:sp>
        <p:nvSpPr>
          <p:cNvPr id="12" name="Marcador de texto 7"/>
          <p:cNvSpPr>
            <a:spLocks noGrp="1"/>
          </p:cNvSpPr>
          <p:nvPr>
            <p:ph type="body" sz="quarter" idx="29" hasCustomPrompt="1"/>
          </p:nvPr>
        </p:nvSpPr>
        <p:spPr>
          <a:xfrm>
            <a:off x="5029689" y="3497691"/>
            <a:ext cx="617477" cy="2169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91440" tIns="0" rIns="91440" bIns="32004" anchor="t" anchorCtr="0">
            <a:spAutoFit/>
          </a:bodyPr>
          <a:lstStyle>
            <a:lvl1pPr marL="0" indent="0" algn="l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509118"/>
            <a:ext cx="9144000" cy="240064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2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72390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96628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7"/>
          <p:cNvSpPr>
            <a:spLocks noGrp="1"/>
          </p:cNvSpPr>
          <p:nvPr>
            <p:ph type="body" sz="quarter" idx="35" hasCustomPrompt="1"/>
          </p:nvPr>
        </p:nvSpPr>
        <p:spPr>
          <a:xfrm>
            <a:off x="4054667" y="16646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1" name="Marcador de texto 7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16395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CEO welcome words</a:t>
            </a:r>
          </a:p>
        </p:txBody>
      </p:sp>
      <p:sp>
        <p:nvSpPr>
          <p:cNvPr id="32" name="Marcador de texto 7"/>
          <p:cNvSpPr>
            <a:spLocks noGrp="1"/>
          </p:cNvSpPr>
          <p:nvPr>
            <p:ph type="body" sz="quarter" idx="36" hasCustomPrompt="1"/>
          </p:nvPr>
        </p:nvSpPr>
        <p:spPr>
          <a:xfrm>
            <a:off x="4054667" y="21241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3" name="Marcador de texto 7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2098959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Another point in the agenda</a:t>
            </a:r>
          </a:p>
        </p:txBody>
      </p:sp>
      <p:sp>
        <p:nvSpPr>
          <p:cNvPr id="34" name="Marcador de texto 7"/>
          <p:cNvSpPr>
            <a:spLocks noGrp="1"/>
          </p:cNvSpPr>
          <p:nvPr>
            <p:ph type="body" sz="quarter" idx="38" hasCustomPrompt="1"/>
          </p:nvPr>
        </p:nvSpPr>
        <p:spPr>
          <a:xfrm>
            <a:off x="4054667" y="25790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5" name="Marcador de texto 7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5539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Index elements</a:t>
            </a:r>
          </a:p>
        </p:txBody>
      </p:sp>
      <p:sp>
        <p:nvSpPr>
          <p:cNvPr id="36" name="Marcador de texto 7"/>
          <p:cNvSpPr>
            <a:spLocks noGrp="1"/>
          </p:cNvSpPr>
          <p:nvPr>
            <p:ph type="body" sz="quarter" idx="40" hasCustomPrompt="1"/>
          </p:nvPr>
        </p:nvSpPr>
        <p:spPr>
          <a:xfrm>
            <a:off x="4054668" y="3036292"/>
            <a:ext cx="288732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7" name="Marcador de texto 7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11127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38" name="Marcador de texto 7"/>
          <p:cNvSpPr>
            <a:spLocks noGrp="1"/>
          </p:cNvSpPr>
          <p:nvPr>
            <p:ph type="body" sz="quarter" idx="42" hasCustomPrompt="1"/>
          </p:nvPr>
        </p:nvSpPr>
        <p:spPr>
          <a:xfrm>
            <a:off x="4054667" y="34957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39" name="Marcador de texto 7"/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3470559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40" name="Marcador de texto 7"/>
          <p:cNvSpPr>
            <a:spLocks noGrp="1"/>
          </p:cNvSpPr>
          <p:nvPr>
            <p:ph type="body" sz="quarter" idx="44" hasCustomPrompt="1"/>
          </p:nvPr>
        </p:nvSpPr>
        <p:spPr>
          <a:xfrm>
            <a:off x="4054667" y="3957049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41" name="Marcador de texto 7"/>
          <p:cNvSpPr>
            <a:spLocks noGrp="1"/>
          </p:cNvSpPr>
          <p:nvPr>
            <p:ph type="body" sz="quarter" idx="45" hasCustomPrompt="1"/>
          </p:nvPr>
        </p:nvSpPr>
        <p:spPr>
          <a:xfrm>
            <a:off x="457199" y="3931884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457199" y="1879593"/>
            <a:ext cx="3597468" cy="2292357"/>
            <a:chOff x="457200" y="1879593"/>
            <a:chExt cx="3657600" cy="2292357"/>
          </a:xfrm>
        </p:grpSpPr>
        <p:cxnSp>
          <p:nvCxnSpPr>
            <p:cNvPr id="43" name="Straight Connector 42"/>
            <p:cNvCxnSpPr/>
            <p:nvPr userDrawn="1"/>
          </p:nvCxnSpPr>
          <p:spPr>
            <a:xfrm>
              <a:off x="457200" y="18795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457200" y="23390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457200" y="27939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457200" y="32511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>
              <a:off x="457200" y="37106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457200" y="4171950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Marcador de texto 7"/>
          <p:cNvSpPr>
            <a:spLocks noGrp="1"/>
          </p:cNvSpPr>
          <p:nvPr>
            <p:ph type="body" sz="quarter" idx="46" hasCustomPrompt="1"/>
          </p:nvPr>
        </p:nvSpPr>
        <p:spPr>
          <a:xfrm>
            <a:off x="8398068" y="16646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50" name="Marcador de texto 7"/>
          <p:cNvSpPr>
            <a:spLocks noGrp="1"/>
          </p:cNvSpPr>
          <p:nvPr>
            <p:ph type="body" sz="quarter" idx="47" hasCustomPrompt="1"/>
          </p:nvPr>
        </p:nvSpPr>
        <p:spPr>
          <a:xfrm>
            <a:off x="4800601" y="16395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CEO welcome words</a:t>
            </a:r>
          </a:p>
        </p:txBody>
      </p:sp>
      <p:sp>
        <p:nvSpPr>
          <p:cNvPr id="51" name="Marcador de texto 7"/>
          <p:cNvSpPr>
            <a:spLocks noGrp="1"/>
          </p:cNvSpPr>
          <p:nvPr>
            <p:ph type="body" sz="quarter" idx="48" hasCustomPrompt="1"/>
          </p:nvPr>
        </p:nvSpPr>
        <p:spPr>
          <a:xfrm>
            <a:off x="8398068" y="21241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52" name="Marcador de texto 7"/>
          <p:cNvSpPr>
            <a:spLocks noGrp="1"/>
          </p:cNvSpPr>
          <p:nvPr>
            <p:ph type="body" sz="quarter" idx="49" hasCustomPrompt="1"/>
          </p:nvPr>
        </p:nvSpPr>
        <p:spPr>
          <a:xfrm>
            <a:off x="4800601" y="2098959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Another point in the agenda</a:t>
            </a:r>
          </a:p>
        </p:txBody>
      </p:sp>
      <p:sp>
        <p:nvSpPr>
          <p:cNvPr id="53" name="Marcador de texto 7"/>
          <p:cNvSpPr>
            <a:spLocks noGrp="1"/>
          </p:cNvSpPr>
          <p:nvPr>
            <p:ph type="body" sz="quarter" idx="50" hasCustomPrompt="1"/>
          </p:nvPr>
        </p:nvSpPr>
        <p:spPr>
          <a:xfrm>
            <a:off x="8398068" y="2579092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54" name="Marcador de texto 7"/>
          <p:cNvSpPr>
            <a:spLocks noGrp="1"/>
          </p:cNvSpPr>
          <p:nvPr>
            <p:ph type="body" sz="quarter" idx="51" hasCustomPrompt="1"/>
          </p:nvPr>
        </p:nvSpPr>
        <p:spPr>
          <a:xfrm>
            <a:off x="4800601" y="2553927"/>
            <a:ext cx="3200400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Index elements</a:t>
            </a:r>
          </a:p>
        </p:txBody>
      </p:sp>
      <p:sp>
        <p:nvSpPr>
          <p:cNvPr id="55" name="Marcador de texto 7"/>
          <p:cNvSpPr>
            <a:spLocks noGrp="1"/>
          </p:cNvSpPr>
          <p:nvPr>
            <p:ph type="body" sz="quarter" idx="52" hasCustomPrompt="1"/>
          </p:nvPr>
        </p:nvSpPr>
        <p:spPr>
          <a:xfrm>
            <a:off x="8398069" y="3036292"/>
            <a:ext cx="288732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56" name="Marcador de texto 7"/>
          <p:cNvSpPr>
            <a:spLocks noGrp="1"/>
          </p:cNvSpPr>
          <p:nvPr>
            <p:ph type="body" sz="quarter" idx="53" hasCustomPrompt="1"/>
          </p:nvPr>
        </p:nvSpPr>
        <p:spPr>
          <a:xfrm>
            <a:off x="4800600" y="3011127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57" name="Marcador de texto 7"/>
          <p:cNvSpPr>
            <a:spLocks noGrp="1"/>
          </p:cNvSpPr>
          <p:nvPr>
            <p:ph type="body" sz="quarter" idx="54" hasCustomPrompt="1"/>
          </p:nvPr>
        </p:nvSpPr>
        <p:spPr>
          <a:xfrm>
            <a:off x="8398068" y="3495724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58" name="Marcador de texto 7"/>
          <p:cNvSpPr>
            <a:spLocks noGrp="1"/>
          </p:cNvSpPr>
          <p:nvPr>
            <p:ph type="body" sz="quarter" idx="55" hasCustomPrompt="1"/>
          </p:nvPr>
        </p:nvSpPr>
        <p:spPr>
          <a:xfrm>
            <a:off x="4800600" y="3470559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sp>
        <p:nvSpPr>
          <p:cNvPr id="59" name="Marcador de texto 7"/>
          <p:cNvSpPr>
            <a:spLocks noGrp="1"/>
          </p:cNvSpPr>
          <p:nvPr>
            <p:ph type="body" sz="quarter" idx="56" hasCustomPrompt="1"/>
          </p:nvPr>
        </p:nvSpPr>
        <p:spPr>
          <a:xfrm>
            <a:off x="8398068" y="3957049"/>
            <a:ext cx="288733" cy="2212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vert="horz" wrap="none" lIns="54864" tIns="9144" rIns="54864" bIns="36576" anchor="t" anchorCtr="0">
            <a:noAutofit/>
          </a:bodyPr>
          <a:lstStyle>
            <a:lvl1pPr marL="0" indent="0" algn="r">
              <a:lnSpc>
                <a:spcPct val="150000"/>
              </a:lnSpc>
              <a:buNone/>
              <a:defRPr sz="800" b="0" i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000</a:t>
            </a:r>
          </a:p>
        </p:txBody>
      </p:sp>
      <p:sp>
        <p:nvSpPr>
          <p:cNvPr id="60" name="Marcador de texto 7"/>
          <p:cNvSpPr>
            <a:spLocks noGrp="1"/>
          </p:cNvSpPr>
          <p:nvPr>
            <p:ph type="body" sz="quarter" idx="57" hasCustomPrompt="1"/>
          </p:nvPr>
        </p:nvSpPr>
        <p:spPr>
          <a:xfrm>
            <a:off x="4800600" y="3931884"/>
            <a:ext cx="3200401" cy="240066"/>
          </a:xfrm>
          <a:prstGeom prst="rect">
            <a:avLst/>
          </a:prstGeom>
          <a:noFill/>
        </p:spPr>
        <p:txBody>
          <a:bodyPr vert="horz" wrap="square" lIns="0" tIns="0" rIns="0" bIns="45720"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n-US" dirty="0"/>
              <a:t>Title example here</a:t>
            </a:r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4800600" y="1879593"/>
            <a:ext cx="3597468" cy="2292357"/>
            <a:chOff x="457200" y="1879593"/>
            <a:chExt cx="3657600" cy="2292357"/>
          </a:xfrm>
        </p:grpSpPr>
        <p:cxnSp>
          <p:nvCxnSpPr>
            <p:cNvPr id="62" name="Straight Connector 61"/>
            <p:cNvCxnSpPr/>
            <p:nvPr userDrawn="1"/>
          </p:nvCxnSpPr>
          <p:spPr>
            <a:xfrm>
              <a:off x="457200" y="18795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57200" y="23390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457200" y="27939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457200" y="3251193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457200" y="3710625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457200" y="4171950"/>
              <a:ext cx="3657600" cy="0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3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210172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234410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1828800" y="2825794"/>
            <a:ext cx="5486400" cy="1371600"/>
          </a:xfrm>
          <a:prstGeom prst="rect">
            <a:avLst/>
          </a:prstGeom>
          <a:noFill/>
        </p:spPr>
        <p:txBody>
          <a:bodyPr vert="horz" wrap="square" lIns="0" tIns="0" rIns="0" bIns="0" numCol="1" spcCol="182880"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ante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non </a:t>
            </a:r>
            <a:r>
              <a:rPr lang="en-US" dirty="0" err="1"/>
              <a:t>uisque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non dolor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cursus magna, at </a:t>
            </a:r>
            <a:r>
              <a:rPr lang="en-US" dirty="0" err="1"/>
              <a:t>volutpat</a:t>
            </a:r>
            <a:r>
              <a:rPr lang="en-US" dirty="0"/>
              <a:t> ante.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ante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4038598" y="932583"/>
            <a:ext cx="1066802" cy="1066802"/>
          </a:xfrm>
          <a:custGeom>
            <a:avLst/>
            <a:gdLst>
              <a:gd name="connsiteX0" fmla="*/ 533401 w 1066802"/>
              <a:gd name="connsiteY0" fmla="*/ 0 h 1066802"/>
              <a:gd name="connsiteX1" fmla="*/ 1066802 w 1066802"/>
              <a:gd name="connsiteY1" fmla="*/ 533401 h 1066802"/>
              <a:gd name="connsiteX2" fmla="*/ 533401 w 1066802"/>
              <a:gd name="connsiteY2" fmla="*/ 1066802 h 1066802"/>
              <a:gd name="connsiteX3" fmla="*/ 0 w 1066802"/>
              <a:gd name="connsiteY3" fmla="*/ 533401 h 1066802"/>
              <a:gd name="connsiteX4" fmla="*/ 533401 w 1066802"/>
              <a:gd name="connsiteY4" fmla="*/ 0 h 1066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2" h="1066802">
                <a:moveTo>
                  <a:pt x="533401" y="0"/>
                </a:moveTo>
                <a:cubicBezTo>
                  <a:pt x="827990" y="0"/>
                  <a:pt x="1066802" y="238812"/>
                  <a:pt x="1066802" y="533401"/>
                </a:cubicBezTo>
                <a:cubicBezTo>
                  <a:pt x="1066802" y="827990"/>
                  <a:pt x="827990" y="1066802"/>
                  <a:pt x="533401" y="1066802"/>
                </a:cubicBezTo>
                <a:cubicBezTo>
                  <a:pt x="238812" y="1066802"/>
                  <a:pt x="0" y="827990"/>
                  <a:pt x="0" y="533401"/>
                </a:cubicBezTo>
                <a:cubicBezTo>
                  <a:pt x="0" y="238812"/>
                  <a:pt x="238812" y="0"/>
                  <a:pt x="53340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Drag your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7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7"/>
          <p:cNvSpPr>
            <a:spLocks noGrp="1"/>
          </p:cNvSpPr>
          <p:nvPr>
            <p:ph type="body" sz="quarter" idx="25" hasCustomPrompt="1"/>
          </p:nvPr>
        </p:nvSpPr>
        <p:spPr>
          <a:xfrm>
            <a:off x="3476988" y="971550"/>
            <a:ext cx="2190023" cy="24765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b">
            <a:noAutofit/>
          </a:bodyPr>
          <a:lstStyle>
            <a:lvl1pPr marL="0" indent="0" algn="ctr">
              <a:buNone/>
              <a:defRPr sz="1000" b="1" i="0" spc="100" baseline="0">
                <a:solidFill>
                  <a:schemeClr val="accent6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lvl="0"/>
            <a:r>
              <a:rPr lang="es-ES_tradnl" dirty="0"/>
              <a:t>YOUR TITLE EXAMPLE HERE</a:t>
            </a:r>
          </a:p>
        </p:txBody>
      </p:sp>
      <p:sp>
        <p:nvSpPr>
          <p:cNvPr id="3" name="Marcador de texto 7"/>
          <p:cNvSpPr>
            <a:spLocks noGrp="1"/>
          </p:cNvSpPr>
          <p:nvPr>
            <p:ph type="body" sz="quarter" idx="26" hasCustomPrompt="1"/>
          </p:nvPr>
        </p:nvSpPr>
        <p:spPr>
          <a:xfrm>
            <a:off x="2743200" y="1213931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anchor="ctr" anchorCtr="0">
            <a:noAutofit/>
          </a:bodyPr>
          <a:lstStyle>
            <a:lvl1pPr marL="0" indent="0" algn="ctr">
              <a:buNone/>
              <a:defRPr sz="22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7"/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885950"/>
            <a:ext cx="8229600" cy="2180084"/>
          </a:xfrm>
          <a:prstGeom prst="rect">
            <a:avLst/>
          </a:prstGeom>
          <a:noFill/>
        </p:spPr>
        <p:txBody>
          <a:bodyPr vert="horz" wrap="square" lIns="0" tIns="0" rIns="0" bIns="0" numCol="2" spcCol="18288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1000" b="0" i="0">
                <a:solidFill>
                  <a:schemeClr val="tx1">
                    <a:lumMod val="75000"/>
                    <a:lumOff val="2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en-US" dirty="0" err="1"/>
              <a:t>Donec</a:t>
            </a:r>
            <a:r>
              <a:rPr lang="en-US" dirty="0"/>
              <a:t> nisi </a:t>
            </a:r>
            <a:r>
              <a:rPr lang="en-US" dirty="0" err="1"/>
              <a:t>nibh</a:t>
            </a:r>
            <a:r>
              <a:rPr lang="en-US" dirty="0"/>
              <a:t>,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non, </a:t>
            </a:r>
            <a:r>
              <a:rPr lang="en-US" dirty="0" err="1"/>
              <a:t>egestas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ante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et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non,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</a:p>
          <a:p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non dolor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id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cursus magna, at </a:t>
            </a:r>
            <a:r>
              <a:rPr lang="en-US" dirty="0" err="1"/>
              <a:t>volutpat</a:t>
            </a:r>
            <a:r>
              <a:rPr lang="en-US" dirty="0"/>
              <a:t> ante.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ante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Nam porta </a:t>
            </a:r>
            <a:r>
              <a:rPr lang="en-US" dirty="0" err="1"/>
              <a:t>sed</a:t>
            </a:r>
            <a:r>
              <a:rPr lang="en-US" dirty="0"/>
              <a:t> ipsum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porta </a:t>
            </a:r>
            <a:r>
              <a:rPr lang="en-US" dirty="0" err="1"/>
              <a:t>tincidunt</a:t>
            </a:r>
            <a:r>
              <a:rPr lang="en-US" dirty="0"/>
              <a:t>. Nam et mi magna.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quam,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vitae, </a:t>
            </a:r>
            <a:r>
              <a:rPr lang="en-US" dirty="0" err="1"/>
              <a:t>scelerisque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quam. </a:t>
            </a:r>
          </a:p>
          <a:p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 Nam nisi </a:t>
            </a:r>
            <a:r>
              <a:rPr lang="en-US" dirty="0" err="1"/>
              <a:t>sem</a:t>
            </a:r>
            <a:r>
              <a:rPr lang="en-US" dirty="0"/>
              <a:t>,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maximus id, maximus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Integer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ultricies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,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ex </a:t>
            </a:r>
            <a:r>
              <a:rPr lang="en-US" dirty="0" err="1"/>
              <a:t>vestibulum</a:t>
            </a:r>
            <a:r>
              <a:rPr lang="en-US" dirty="0"/>
              <a:t>.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  <a:p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,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,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at </a:t>
            </a:r>
            <a:r>
              <a:rPr lang="en-US" dirty="0" err="1"/>
              <a:t>sapien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,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ac, </a:t>
            </a:r>
          </a:p>
        </p:txBody>
      </p:sp>
    </p:spTree>
    <p:extLst>
      <p:ext uri="{BB962C8B-B14F-4D97-AF65-F5344CB8AC3E}">
        <p14:creationId xmlns:p14="http://schemas.microsoft.com/office/powerpoint/2010/main" val="17972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771" r:id="rId2"/>
    <p:sldLayoutId id="2147483834" r:id="rId3"/>
    <p:sldLayoutId id="2147483826" r:id="rId4"/>
    <p:sldLayoutId id="2147483827" r:id="rId5"/>
    <p:sldLayoutId id="2147483832" r:id="rId6"/>
    <p:sldLayoutId id="2147483828" r:id="rId7"/>
    <p:sldLayoutId id="2147483823" r:id="rId8"/>
    <p:sldLayoutId id="2147483821" r:id="rId9"/>
    <p:sldLayoutId id="2147483822" r:id="rId10"/>
    <p:sldLayoutId id="2147483777" r:id="rId11"/>
    <p:sldLayoutId id="2147483783" r:id="rId12"/>
    <p:sldLayoutId id="2147483785" r:id="rId13"/>
    <p:sldLayoutId id="2147483786" r:id="rId14"/>
    <p:sldLayoutId id="2147483787" r:id="rId15"/>
    <p:sldLayoutId id="2147483788" r:id="rId16"/>
    <p:sldLayoutId id="2147483829" r:id="rId17"/>
    <p:sldLayoutId id="2147483830" r:id="rId18"/>
    <p:sldLayoutId id="2147483831" r:id="rId19"/>
    <p:sldLayoutId id="2147483792" r:id="rId20"/>
    <p:sldLayoutId id="2147483825" r:id="rId21"/>
    <p:sldLayoutId id="2147483793" r:id="rId22"/>
    <p:sldLayoutId id="2147483833" r:id="rId23"/>
    <p:sldLayoutId id="2147483824" r:id="rId24"/>
    <p:sldLayoutId id="2147483778" r:id="rId25"/>
    <p:sldLayoutId id="2147483784" r:id="rId26"/>
    <p:sldLayoutId id="2147483779" r:id="rId27"/>
    <p:sldLayoutId id="2147483780" r:id="rId28"/>
    <p:sldLayoutId id="2147483796" r:id="rId29"/>
    <p:sldLayoutId id="2147483797" r:id="rId30"/>
    <p:sldLayoutId id="2147483798" r:id="rId31"/>
    <p:sldLayoutId id="2147483809" r:id="rId32"/>
    <p:sldLayoutId id="2147483812" r:id="rId33"/>
    <p:sldLayoutId id="2147483810" r:id="rId34"/>
    <p:sldLayoutId id="2147483811" r:id="rId35"/>
    <p:sldLayoutId id="2147483799" r:id="rId36"/>
    <p:sldLayoutId id="2147483803" r:id="rId37"/>
    <p:sldLayoutId id="2147483805" r:id="rId38"/>
    <p:sldLayoutId id="2147483802" r:id="rId39"/>
    <p:sldLayoutId id="2147483813" r:id="rId40"/>
    <p:sldLayoutId id="2147483814" r:id="rId41"/>
    <p:sldLayoutId id="2147483801" r:id="rId42"/>
    <p:sldLayoutId id="2147483815" r:id="rId43"/>
    <p:sldLayoutId id="2147483804" r:id="rId44"/>
    <p:sldLayoutId id="2147483806" r:id="rId45"/>
    <p:sldLayoutId id="2147483808" r:id="rId46"/>
    <p:sldLayoutId id="2147483800" r:id="rId47"/>
    <p:sldLayoutId id="2147483807" r:id="rId48"/>
    <p:sldLayoutId id="2147483816" r:id="rId49"/>
    <p:sldLayoutId id="2147483817" r:id="rId50"/>
    <p:sldLayoutId id="2147483818" r:id="rId51"/>
    <p:sldLayoutId id="2147483819" r:id="rId52"/>
    <p:sldLayoutId id="2147483820" r:id="rId53"/>
    <p:sldLayoutId id="2147483835" r:id="rId54"/>
    <p:sldLayoutId id="2147483836" r:id="rId55"/>
    <p:sldLayoutId id="2147483837" r:id="rId56"/>
    <p:sldLayoutId id="2147483838" r:id="rId57"/>
    <p:sldLayoutId id="2147483781" r:id="rId58"/>
    <p:sldLayoutId id="2147483782" r:id="rId59"/>
    <p:sldLayoutId id="2147483791" r:id="rId60"/>
    <p:sldLayoutId id="2147483790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6FC8163B-91C1-4A33-A16B-82BA7A95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825" y="0"/>
            <a:ext cx="9791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3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45B4B-E612-4104-AB24-C044AFF4D883}"/>
              </a:ext>
            </a:extLst>
          </p:cNvPr>
          <p:cNvSpPr/>
          <p:nvPr/>
        </p:nvSpPr>
        <p:spPr>
          <a:xfrm>
            <a:off x="533400" y="1132627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ARTICLES PER AUTHOR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36BF1F8-3F8F-43E7-9F6B-2A04ACAB8B33}"/>
              </a:ext>
            </a:extLst>
          </p:cNvPr>
          <p:cNvSpPr txBox="1">
            <a:spLocks/>
          </p:cNvSpPr>
          <p:nvPr/>
        </p:nvSpPr>
        <p:spPr>
          <a:xfrm>
            <a:off x="596139" y="1954363"/>
            <a:ext cx="3781850" cy="187493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Average number of articles per author: 3.17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Median number of articles per author: 1.0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Max number of articles per author: 1039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Only 5% of the authors write more than 10.0 articles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Only 44.9% of the authors write more than 1 article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EAAB1AE-3CEF-4605-B001-2004FC429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137" y="1236642"/>
            <a:ext cx="1828800" cy="173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1F7B357-1CEB-4660-9E4E-C8E2EC598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63" y="1188819"/>
            <a:ext cx="3283655" cy="188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FF5D82-D466-48B4-ACF6-4A9D7BA1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61" y="3174021"/>
            <a:ext cx="3390900" cy="18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A4AE0842-212E-4528-BAB1-F494CC15E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59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45B4B-E612-4104-AB24-C044AFF4D883}"/>
              </a:ext>
            </a:extLst>
          </p:cNvPr>
          <p:cNvSpPr/>
          <p:nvPr/>
        </p:nvSpPr>
        <p:spPr>
          <a:xfrm>
            <a:off x="2362200" y="541383"/>
            <a:ext cx="47484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800" dirty="0">
                <a:latin typeface="Monument Extended" panose="00000500000000000000" pitchFamily="2" charset="0"/>
              </a:rPr>
            </a:br>
            <a:r>
              <a:rPr lang="en-US" sz="1600" dirty="0">
                <a:latin typeface="Monument Extended" panose="00000500000000000000" pitchFamily="2" charset="0"/>
              </a:rPr>
              <a:t>AVG. CLAPS PER # OF ARTICLES WRITTEN PER AUTHOR</a:t>
            </a:r>
            <a:endParaRPr lang="en-US" sz="2800" dirty="0">
              <a:latin typeface="Monument Extended" panose="00000500000000000000" pitchFamily="2" charset="0"/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7A08FAB0-A743-481C-8A9C-DF4613750F79}"/>
              </a:ext>
            </a:extLst>
          </p:cNvPr>
          <p:cNvSpPr txBox="1">
            <a:spLocks/>
          </p:cNvSpPr>
          <p:nvPr/>
        </p:nvSpPr>
        <p:spPr>
          <a:xfrm>
            <a:off x="762000" y="4515161"/>
            <a:ext cx="4552122" cy="227691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Correlation between average claps &amp; number of claps: 0.0035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8D52AC-702F-4857-AAD7-8D980A36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63243"/>
            <a:ext cx="4552121" cy="29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F20BCFF2-02F2-448F-947D-4789FCDAE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65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45B4B-E612-4104-AB24-C044AFF4D883}"/>
              </a:ext>
            </a:extLst>
          </p:cNvPr>
          <p:cNvSpPr/>
          <p:nvPr/>
        </p:nvSpPr>
        <p:spPr>
          <a:xfrm>
            <a:off x="522102" y="1090285"/>
            <a:ext cx="4051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ument Extended" panose="00000500000000000000" pitchFamily="2" charset="0"/>
              </a:rPr>
              <a:t>WHAT YOU NEED TO DO TO SUCCEED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736BF1F8-3F8F-43E7-9F6B-2A04ACAB8B33}"/>
              </a:ext>
            </a:extLst>
          </p:cNvPr>
          <p:cNvSpPr txBox="1">
            <a:spLocks/>
          </p:cNvSpPr>
          <p:nvPr/>
        </p:nvSpPr>
        <p:spPr>
          <a:xfrm>
            <a:off x="642560" y="1683161"/>
            <a:ext cx="4287005" cy="2779992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Write 10 Articles minimum – top 5% of authors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Write about Self-Improvement , medium, productivity or programming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Persevere and do not lose hope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Do it because you love doing it – there’s no guarantee of success</a:t>
            </a:r>
          </a:p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Understand that most of your articles won’t get a lot of traction, only some of them might take off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AAC00-B2A3-4311-9ED4-84B6DF2D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090285"/>
            <a:ext cx="3648075" cy="9906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CD30744-17F2-40C4-ACBB-AD35632E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99" y="2099935"/>
            <a:ext cx="35718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B2CEDBD-E782-4EB0-B024-ED8A971A9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9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ee the source image">
            <a:extLst>
              <a:ext uri="{FF2B5EF4-FFF2-40B4-BE49-F238E27FC236}">
                <a16:creationId xmlns:a16="http://schemas.microsoft.com/office/drawing/2014/main" id="{967DC68F-DBD7-47F0-960A-B2D97B059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41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45B4B-E612-4104-AB24-C044AFF4D883}"/>
              </a:ext>
            </a:extLst>
          </p:cNvPr>
          <p:cNvSpPr/>
          <p:nvPr/>
        </p:nvSpPr>
        <p:spPr>
          <a:xfrm>
            <a:off x="1600200" y="1123950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TOP 100 AUTHORS WITH THE MOST CLAPS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AC60C-5C2B-4A16-B4DC-D480D3C2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00" y="1778293"/>
            <a:ext cx="4708400" cy="29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EE554CA8-9549-41C1-9B7F-745836E08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EBE22E1-3F69-4EC7-AD60-8512F344D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2969" r="5001" b="12922"/>
          <a:stretch/>
        </p:blipFill>
        <p:spPr>
          <a:xfrm>
            <a:off x="-521677" y="590551"/>
            <a:ext cx="9897206" cy="4606394"/>
          </a:xfrm>
          <a:prstGeom prst="rect">
            <a:avLst/>
          </a:prstGeom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3A5CCF61-986F-417C-9658-2F6CEC0CF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4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45B4B-E612-4104-AB24-C044AFF4D883}"/>
              </a:ext>
            </a:extLst>
          </p:cNvPr>
          <p:cNvSpPr/>
          <p:nvPr/>
        </p:nvSpPr>
        <p:spPr>
          <a:xfrm>
            <a:off x="571500" y="1083272"/>
            <a:ext cx="5235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GENERAL OVERVIEW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42AFDC7-E196-41A2-BCF1-4AC9583FDC05}"/>
              </a:ext>
            </a:extLst>
          </p:cNvPr>
          <p:cNvSpPr txBox="1">
            <a:spLocks/>
          </p:cNvSpPr>
          <p:nvPr/>
        </p:nvSpPr>
        <p:spPr>
          <a:xfrm>
            <a:off x="734166" y="1828942"/>
            <a:ext cx="3579756" cy="32521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Numbers of Articles: 1,391,033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A8C1395A-28B4-44E3-9309-69AD9C126A02}"/>
              </a:ext>
            </a:extLst>
          </p:cNvPr>
          <p:cNvSpPr txBox="1">
            <a:spLocks/>
          </p:cNvSpPr>
          <p:nvPr/>
        </p:nvSpPr>
        <p:spPr>
          <a:xfrm>
            <a:off x="755581" y="2306731"/>
            <a:ext cx="3579756" cy="32521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Numbers of Authors: 351,584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609D6C1-47A8-45BC-9CA1-548360F36E6E}"/>
              </a:ext>
            </a:extLst>
          </p:cNvPr>
          <p:cNvSpPr txBox="1">
            <a:spLocks/>
          </p:cNvSpPr>
          <p:nvPr/>
        </p:nvSpPr>
        <p:spPr>
          <a:xfrm>
            <a:off x="734166" y="2743318"/>
            <a:ext cx="3808356" cy="32521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Numbers of Publications: 43,045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2855195-C949-4611-9F80-4F37EAE6D357}"/>
              </a:ext>
            </a:extLst>
          </p:cNvPr>
          <p:cNvSpPr txBox="1">
            <a:spLocks/>
          </p:cNvSpPr>
          <p:nvPr/>
        </p:nvSpPr>
        <p:spPr>
          <a:xfrm>
            <a:off x="744151" y="3221107"/>
            <a:ext cx="3808356" cy="32521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Numbers of Tags: 95</a:t>
            </a: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7A29CCD7-075C-4C4B-BB84-2B20E1B79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427B22F8-D3F6-470A-8578-3980518E6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8" r="27332"/>
          <a:stretch/>
        </p:blipFill>
        <p:spPr bwMode="auto">
          <a:xfrm>
            <a:off x="4953000" y="819150"/>
            <a:ext cx="3884556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14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25265-379A-439B-9812-DA6FDB46C1DF}"/>
              </a:ext>
            </a:extLst>
          </p:cNvPr>
          <p:cNvSpPr/>
          <p:nvPr/>
        </p:nvSpPr>
        <p:spPr>
          <a:xfrm>
            <a:off x="2133600" y="755953"/>
            <a:ext cx="29928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ARTICLES PER DATE</a:t>
            </a:r>
          </a:p>
        </p:txBody>
      </p:sp>
      <p:pic>
        <p:nvPicPr>
          <p:cNvPr id="5" name="Marcador de contenido 3">
            <a:extLst>
              <a:ext uri="{FF2B5EF4-FFF2-40B4-BE49-F238E27FC236}">
                <a16:creationId xmlns:a16="http://schemas.microsoft.com/office/drawing/2014/main" id="{1F59CD87-DF29-4768-A40E-A4FAD10B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58" y="1366691"/>
            <a:ext cx="5176718" cy="3382806"/>
          </a:xfrm>
          <a:prstGeom prst="rect">
            <a:avLst/>
          </a:prstGeom>
          <a:noFill/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B619D8D1-66A1-4102-B046-C18831174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11707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25265-379A-439B-9812-DA6FDB46C1DF}"/>
              </a:ext>
            </a:extLst>
          </p:cNvPr>
          <p:cNvSpPr/>
          <p:nvPr/>
        </p:nvSpPr>
        <p:spPr>
          <a:xfrm>
            <a:off x="4191000" y="642289"/>
            <a:ext cx="1036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Monument Extended" panose="00000500000000000000" pitchFamily="2" charset="0"/>
              </a:rPr>
              <a:t>TAGS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2A2289-59C9-4811-B316-183344EE9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848"/>
          <a:stretch/>
        </p:blipFill>
        <p:spPr bwMode="auto">
          <a:xfrm>
            <a:off x="4302369" y="1116135"/>
            <a:ext cx="4505715" cy="35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F9F1047-89D8-40B9-8EAB-3F6D79757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" b="62851"/>
          <a:stretch/>
        </p:blipFill>
        <p:spPr bwMode="auto">
          <a:xfrm>
            <a:off x="-46892" y="1123462"/>
            <a:ext cx="4305157" cy="353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60DC7B22-E7C1-4136-9E5E-63EE832DE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12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25265-379A-439B-9812-DA6FDB46C1DF}"/>
              </a:ext>
            </a:extLst>
          </p:cNvPr>
          <p:cNvSpPr/>
          <p:nvPr/>
        </p:nvSpPr>
        <p:spPr>
          <a:xfrm>
            <a:off x="4000500" y="819150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CLAPS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E27C89-306D-4076-AFF0-2D0A7DCB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33550"/>
            <a:ext cx="3819966" cy="281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813BF-B881-453C-AA43-2BA6AB1A6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9" y="1733550"/>
            <a:ext cx="411150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25B7B2A3-9B40-40FE-86F5-84BEF357A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25265-379A-439B-9812-DA6FDB46C1DF}"/>
              </a:ext>
            </a:extLst>
          </p:cNvPr>
          <p:cNvSpPr/>
          <p:nvPr/>
        </p:nvSpPr>
        <p:spPr>
          <a:xfrm>
            <a:off x="3009900" y="735435"/>
            <a:ext cx="3124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CLAPS BREAKDOWN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63A8B9E7-84F8-4F8F-98C9-7678CA5632AF}"/>
              </a:ext>
            </a:extLst>
          </p:cNvPr>
          <p:cNvSpPr txBox="1">
            <a:spLocks/>
          </p:cNvSpPr>
          <p:nvPr/>
        </p:nvSpPr>
        <p:spPr>
          <a:xfrm>
            <a:off x="1013658" y="1276350"/>
            <a:ext cx="6453942" cy="4106509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Total n. of claps: 62,535,925.0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Max claps for one article: 172,000.0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Max claps for one author: 755,499.0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Average number of claps: 65.58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Median Number of claps: 0.0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Standard deviation of the umber of claps: 673.4</a:t>
            </a:r>
          </a:p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90% of articles obtain 104.0 claps or less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70% of articles obtain 8.9 claps or less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56FA60B3-0C86-4870-AEAE-BF86BDAAC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7F040720-E7EC-406B-A5EB-0EE1D641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13146"/>
            <a:ext cx="3128346" cy="312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61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225265-379A-439B-9812-DA6FDB46C1DF}"/>
              </a:ext>
            </a:extLst>
          </p:cNvPr>
          <p:cNvSpPr/>
          <p:nvPr/>
        </p:nvSpPr>
        <p:spPr>
          <a:xfrm>
            <a:off x="3009900" y="781484"/>
            <a:ext cx="3124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CLAP DISTRIBUTION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F2E3ED-BA1A-4ED6-B47A-56B23710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87" y="1387975"/>
            <a:ext cx="6078426" cy="35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377073EA-6A84-4F3A-B5C4-ED7AE271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4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245B4B-E612-4104-AB24-C044AFF4D883}"/>
              </a:ext>
            </a:extLst>
          </p:cNvPr>
          <p:cNvSpPr/>
          <p:nvPr/>
        </p:nvSpPr>
        <p:spPr>
          <a:xfrm>
            <a:off x="914400" y="1033879"/>
            <a:ext cx="4246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onument Extended" panose="00000500000000000000" pitchFamily="2" charset="0"/>
              </a:rPr>
              <a:t>Does the Top 1% have it all?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342AFDC7-E196-41A2-BCF1-4AC9583FDC05}"/>
              </a:ext>
            </a:extLst>
          </p:cNvPr>
          <p:cNvSpPr txBox="1">
            <a:spLocks/>
          </p:cNvSpPr>
          <p:nvPr/>
        </p:nvSpPr>
        <p:spPr>
          <a:xfrm>
            <a:off x="1013658" y="1740503"/>
            <a:ext cx="4777541" cy="331116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99% of the articles have 1000.0 claps or under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A8C1395A-28B4-44E3-9309-69AD9C126A02}"/>
              </a:ext>
            </a:extLst>
          </p:cNvPr>
          <p:cNvSpPr txBox="1">
            <a:spLocks/>
          </p:cNvSpPr>
          <p:nvPr/>
        </p:nvSpPr>
        <p:spPr>
          <a:xfrm>
            <a:off x="1013658" y="2343150"/>
            <a:ext cx="5310941" cy="32521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Number of articles with more than 1000 claps: 8,361</a:t>
            </a:r>
          </a:p>
        </p:txBody>
      </p: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3609D6C1-47A8-45BC-9CA1-548360F36E6E}"/>
              </a:ext>
            </a:extLst>
          </p:cNvPr>
          <p:cNvSpPr txBox="1">
            <a:spLocks/>
          </p:cNvSpPr>
          <p:nvPr/>
        </p:nvSpPr>
        <p:spPr>
          <a:xfrm>
            <a:off x="1013658" y="3018632"/>
            <a:ext cx="5691941" cy="325217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Number of articles with 1000 claps or less: 945,163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D2855195-C949-4611-9F80-4F37EAE6D357}"/>
              </a:ext>
            </a:extLst>
          </p:cNvPr>
          <p:cNvSpPr txBox="1">
            <a:spLocks/>
          </p:cNvSpPr>
          <p:nvPr/>
        </p:nvSpPr>
        <p:spPr>
          <a:xfrm>
            <a:off x="1013658" y="3710657"/>
            <a:ext cx="5017571" cy="331116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>
            <a:lvl1pPr marL="0" indent="0" algn="l" defTabSz="685800" rtl="0" eaLnBrk="1" latinLnBrk="0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None/>
              <a:defRPr sz="1000" b="0" i="0" kern="12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50" charset="0"/>
              </a:rPr>
              <a:t>99% of the claps belong to 0.88% of the articles</a:t>
            </a:r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DE865295-9400-4953-A75F-258E60D4D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8"/>
          <a:stretch/>
        </p:blipFill>
        <p:spPr bwMode="auto">
          <a:xfrm>
            <a:off x="0" y="-25688"/>
            <a:ext cx="9144000" cy="7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F0599A5B-6825-47FE-A356-8F1F4E70F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163" y="1740503"/>
            <a:ext cx="23336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4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lored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18822</TotalTime>
  <Words>284</Words>
  <Application>Microsoft Office PowerPoint</Application>
  <PresentationFormat>Presentación en pantalla (16:9)</PresentationFormat>
  <Paragraphs>38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Lato</vt:lpstr>
      <vt:lpstr>Lato Black</vt:lpstr>
      <vt:lpstr>Montserrat</vt:lpstr>
      <vt:lpstr>Monument Extended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Quiroga</dc:creator>
  <cp:lastModifiedBy>Rose Alcolea</cp:lastModifiedBy>
  <cp:revision>105</cp:revision>
  <dcterms:created xsi:type="dcterms:W3CDTF">2020-03-10T12:12:01Z</dcterms:created>
  <dcterms:modified xsi:type="dcterms:W3CDTF">2020-06-19T11:59:45Z</dcterms:modified>
</cp:coreProperties>
</file>